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721" r:id="rId2"/>
    <p:sldMasterId id="2147483711" r:id="rId3"/>
    <p:sldMasterId id="2147483735" r:id="rId4"/>
    <p:sldMasterId id="2147483739" r:id="rId5"/>
    <p:sldMasterId id="2147483743" r:id="rId6"/>
  </p:sldMasterIdLst>
  <p:notesMasterIdLst>
    <p:notesMasterId r:id="rId32"/>
  </p:notesMasterIdLst>
  <p:handoutMasterIdLst>
    <p:handoutMasterId r:id="rId33"/>
  </p:handoutMasterIdLst>
  <p:sldIdLst>
    <p:sldId id="824" r:id="rId7"/>
    <p:sldId id="822" r:id="rId8"/>
    <p:sldId id="813" r:id="rId9"/>
    <p:sldId id="811" r:id="rId10"/>
    <p:sldId id="828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41" r:id="rId21"/>
    <p:sldId id="840" r:id="rId22"/>
    <p:sldId id="842" r:id="rId23"/>
    <p:sldId id="843" r:id="rId24"/>
    <p:sldId id="838" r:id="rId25"/>
    <p:sldId id="844" r:id="rId26"/>
    <p:sldId id="845" r:id="rId27"/>
    <p:sldId id="846" r:id="rId28"/>
    <p:sldId id="839" r:id="rId29"/>
    <p:sldId id="847" r:id="rId30"/>
    <p:sldId id="848" r:id="rId31"/>
  </p:sldIdLst>
  <p:sldSz cx="12190413" cy="6858000"/>
  <p:notesSz cx="6669088" cy="9926638"/>
  <p:embeddedFontLst>
    <p:embeddedFont>
      <p:font typeface="Bebas Neue" charset="0"/>
      <p:regular r:id="rId34"/>
    </p:embeddedFont>
    <p:embeddedFont>
      <p:font typeface="Calibri Light" pitchFamily="34" charset="0"/>
      <p:regular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de-DE"/>
    </a:defPPr>
    <a:lvl1pPr marL="0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18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35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54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9140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REE POWERPOINT TEMPLATE" id="{CCC10D6E-D2BF-4572-BDDC-4296AF05B336}">
          <p14:sldIdLst>
            <p14:sldId id="824"/>
            <p14:sldId id="822"/>
            <p14:sldId id="813"/>
            <p14:sldId id="811"/>
            <p14:sldId id="828"/>
            <p14:sldId id="814"/>
            <p14:sldId id="815"/>
            <p14:sldId id="816"/>
            <p14:sldId id="817"/>
            <p14:sldId id="829"/>
            <p14:sldId id="818"/>
            <p14:sldId id="819"/>
            <p14:sldId id="820"/>
            <p14:sldId id="821"/>
            <p14:sldId id="830"/>
          </p14:sldIdLst>
        </p14:section>
        <p14:section name="COPYRIGHT NOTICE - USAGE" id="{6EF7401F-3C55-4889-AD65-187D3766A4E5}">
          <p14:sldIdLst>
            <p14:sldId id="827"/>
            <p14:sldId id="8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  <p15:guide id="7" orient="horz" pos="984">
          <p15:clr>
            <a:srgbClr val="A4A3A4"/>
          </p15:clr>
        </p15:guide>
        <p15:guide id="8" pos="349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F0D"/>
    <a:srgbClr val="D7E4BE"/>
    <a:srgbClr val="9CBC5A"/>
    <a:srgbClr val="506227"/>
    <a:srgbClr val="FFD968"/>
    <a:srgbClr val="FFE699"/>
    <a:srgbClr val="7F611B"/>
    <a:srgbClr val="2174AD"/>
    <a:srgbClr val="4096CE"/>
    <a:srgbClr val="164D73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56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708" y="-90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80" y="-10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pPr/>
              <a:t>25.09.2019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25.09.2019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8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5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4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14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14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19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19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3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3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23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23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25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25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6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6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3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7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5096180" y="-364099"/>
            <a:ext cx="7116058" cy="5747957"/>
            <a:chOff x="5096181" y="-364099"/>
            <a:chExt cx="7116058" cy="5747957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154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9" name="Gruppieren 8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161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126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134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158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166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1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170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  <p:grpSp>
        <p:nvGrpSpPr>
          <p:cNvPr id="23" name="Gruppieren 22"/>
          <p:cNvGrpSpPr/>
          <p:nvPr userDrawn="1"/>
        </p:nvGrpSpPr>
        <p:grpSpPr>
          <a:xfrm>
            <a:off x="81034" y="5206769"/>
            <a:ext cx="3453610" cy="1898584"/>
            <a:chOff x="81031" y="5206769"/>
            <a:chExt cx="3453611" cy="1898584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93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3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96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" name="Gruppieren 20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99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114" name="Titel 1"/>
          <p:cNvSpPr>
            <a:spLocks noGrp="1"/>
          </p:cNvSpPr>
          <p:nvPr>
            <p:ph type="title" hasCustomPrompt="1"/>
          </p:nvPr>
        </p:nvSpPr>
        <p:spPr>
          <a:xfrm>
            <a:off x="1044376" y="4"/>
            <a:ext cx="10101664" cy="3741441"/>
          </a:xfrm>
        </p:spPr>
        <p:txBody>
          <a:bodyPr rIns="359892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45"/>
            <a:ext cx="10101664" cy="2061759"/>
          </a:xfrm>
        </p:spPr>
        <p:txBody>
          <a:bodyPr rIns="3598920" anchor="t" anchorCtr="0"/>
          <a:lstStyle>
            <a:lvl1pPr marL="0" marR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="" xmlns:p14="http://schemas.microsoft.com/office/powerpoint/2010/main" val="1096887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06" tIns="45702" rIns="91406" bIns="4570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4111" y="6076361"/>
            <a:ext cx="4275850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16253" y="6076361"/>
            <a:ext cx="914308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3" y="942477"/>
            <a:ext cx="11133137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6" y="1483952"/>
            <a:ext cx="11133349" cy="4319248"/>
          </a:xfrm>
          <a:noFill/>
        </p:spPr>
        <p:txBody>
          <a:bodyPr/>
          <a:lstStyle>
            <a:lvl1pPr>
              <a:defRPr sz="23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81034" y="5206769"/>
            <a:ext cx="3453610" cy="1898584"/>
            <a:chOff x="81031" y="5206769"/>
            <a:chExt cx="3453611" cy="1898584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47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44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41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50" name="Gruppieren 49"/>
          <p:cNvGrpSpPr/>
          <p:nvPr userDrawn="1"/>
        </p:nvGrpSpPr>
        <p:grpSpPr>
          <a:xfrm>
            <a:off x="5096180" y="-364099"/>
            <a:ext cx="7116058" cy="5747957"/>
            <a:chOff x="5096181" y="-364099"/>
            <a:chExt cx="7116058" cy="5747957"/>
          </a:xfrm>
        </p:grpSpPr>
        <p:grpSp>
          <p:nvGrpSpPr>
            <p:cNvPr id="51" name="Gruppieren 50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76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80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2" name="Gruppieren 51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73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3" name="Gruppieren 52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70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72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4" name="Gruppieren 53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67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64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6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6" name="Gruppieren 55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61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3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7" name="Gruppieren 56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58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0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  <p:sp>
        <p:nvSpPr>
          <p:cNvPr id="77" name="Titel 1"/>
          <p:cNvSpPr>
            <a:spLocks noGrp="1"/>
          </p:cNvSpPr>
          <p:nvPr>
            <p:ph type="title" hasCustomPrompt="1"/>
          </p:nvPr>
        </p:nvSpPr>
        <p:spPr>
          <a:xfrm>
            <a:off x="1044376" y="4"/>
            <a:ext cx="10101664" cy="3741441"/>
          </a:xfrm>
        </p:spPr>
        <p:txBody>
          <a:bodyPr rIns="359892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7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45"/>
            <a:ext cx="10101664" cy="2061759"/>
          </a:xfrm>
        </p:spPr>
        <p:txBody>
          <a:bodyPr rIns="3598920" anchor="t" anchorCtr="0"/>
          <a:lstStyle>
            <a:lvl1pPr marL="0" marR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="" xmlns:p14="http://schemas.microsoft.com/office/powerpoint/2010/main" val="2302650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1073810" y="1006125"/>
            <a:ext cx="7920000" cy="1709843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tx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73814" y="2715967"/>
            <a:ext cx="7920000" cy="666000"/>
          </a:xfrm>
        </p:spPr>
        <p:txBody>
          <a:bodyPr anchor="t" anchorCtr="0"/>
          <a:lstStyle>
            <a:lvl1pPr marL="0" marR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6577432" y="3245473"/>
            <a:ext cx="5612981" cy="3612531"/>
            <a:chOff x="6577432" y="3245471"/>
            <a:chExt cx="5612981" cy="3612530"/>
          </a:xfrm>
        </p:grpSpPr>
        <p:grpSp>
          <p:nvGrpSpPr>
            <p:cNvPr id="4" name="Gruppieren 3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54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55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56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58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59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0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2" name="Gruppieren 1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62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63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4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11925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4410" cy="4320000"/>
          </a:xfrm>
          <a:noFill/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601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8460000" cy="4320000"/>
          </a:xfrm>
          <a:noFill/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437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noFill/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89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3" y="1483952"/>
            <a:ext cx="5879612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33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3" y="942477"/>
            <a:ext cx="11133137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863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633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44376" y="4"/>
            <a:ext cx="10101664" cy="3741441"/>
          </a:xfrm>
        </p:spPr>
        <p:txBody>
          <a:bodyPr rIns="359892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accent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45"/>
            <a:ext cx="10101664" cy="2061759"/>
          </a:xfrm>
          <a:prstGeom prst="rect">
            <a:avLst/>
          </a:prstGeom>
        </p:spPr>
        <p:txBody>
          <a:bodyPr rIns="3598920"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81034" y="5206769"/>
            <a:ext cx="3453610" cy="1898584"/>
            <a:chOff x="81031" y="5206769"/>
            <a:chExt cx="3453611" cy="1898584"/>
          </a:xfrm>
        </p:grpSpPr>
        <p:grpSp>
          <p:nvGrpSpPr>
            <p:cNvPr id="38" name="Gruppieren 37"/>
            <p:cNvGrpSpPr/>
            <p:nvPr userDrawn="1"/>
          </p:nvGrpSpPr>
          <p:grpSpPr>
            <a:xfrm>
              <a:off x="81031" y="5206769"/>
              <a:ext cx="1991801" cy="1736748"/>
              <a:chOff x="81031" y="5206769"/>
              <a:chExt cx="1991801" cy="1736748"/>
            </a:xfrm>
          </p:grpSpPr>
          <p:sp>
            <p:nvSpPr>
              <p:cNvPr id="47" name="Flussdiagramm: Daten 6"/>
              <p:cNvSpPr/>
              <p:nvPr userDrawn="1"/>
            </p:nvSpPr>
            <p:spPr>
              <a:xfrm rot="7500000" flipV="1">
                <a:off x="-472446" y="5760246"/>
                <a:ext cx="1736748" cy="629794"/>
              </a:xfrm>
              <a:custGeom>
                <a:avLst/>
                <a:gdLst>
                  <a:gd name="connsiteX0" fmla="*/ 4875386 w 7920475"/>
                  <a:gd name="connsiteY0" fmla="*/ 1896 h 634035"/>
                  <a:gd name="connsiteX1" fmla="*/ 7498123 w 7920475"/>
                  <a:gd name="connsiteY1" fmla="*/ 627301 h 634035"/>
                  <a:gd name="connsiteX2" fmla="*/ 7920475 w 7920475"/>
                  <a:gd name="connsiteY2" fmla="*/ 0 h 634035"/>
                  <a:gd name="connsiteX3" fmla="*/ 4875386 w 7920475"/>
                  <a:gd name="connsiteY3" fmla="*/ 1896 h 634035"/>
                  <a:gd name="connsiteX4" fmla="*/ 440793 w 7920475"/>
                  <a:gd name="connsiteY4" fmla="*/ 4657 h 634035"/>
                  <a:gd name="connsiteX5" fmla="*/ 669010 w 7920475"/>
                  <a:gd name="connsiteY5" fmla="*/ 633434 h 634035"/>
                  <a:gd name="connsiteX6" fmla="*/ 1604583 w 7920475"/>
                  <a:gd name="connsiteY6" fmla="*/ 632594 h 634035"/>
                  <a:gd name="connsiteX7" fmla="*/ 1736748 w 7920475"/>
                  <a:gd name="connsiteY7" fmla="*/ 443842 h 634035"/>
                  <a:gd name="connsiteX8" fmla="*/ 1108933 w 7920475"/>
                  <a:gd name="connsiteY8" fmla="*/ 4241 h 634035"/>
                  <a:gd name="connsiteX9" fmla="*/ 440793 w 7920475"/>
                  <a:gd name="connsiteY9" fmla="*/ 4657 h 634035"/>
                  <a:gd name="connsiteX10" fmla="*/ 0 w 7920475"/>
                  <a:gd name="connsiteY10" fmla="*/ 634035 h 634035"/>
                  <a:gd name="connsiteX11" fmla="*/ 98 w 7920475"/>
                  <a:gd name="connsiteY11" fmla="*/ 634035 h 634035"/>
                  <a:gd name="connsiteX12" fmla="*/ 65 w 7920475"/>
                  <a:gd name="connsiteY12" fmla="*/ 633943 h 634035"/>
                  <a:gd name="connsiteX13" fmla="*/ 0 w 7920475"/>
                  <a:gd name="connsiteY13" fmla="*/ 634035 h 634035"/>
                  <a:gd name="connsiteX14" fmla="*/ 440509 w 7920475"/>
                  <a:gd name="connsiteY14" fmla="*/ 4658 h 634035"/>
                  <a:gd name="connsiteX15" fmla="*/ 220317 w 7920475"/>
                  <a:gd name="connsiteY15" fmla="*/ 319256 h 634035"/>
                  <a:gd name="connsiteX16" fmla="*/ 440695 w 7920475"/>
                  <a:gd name="connsiteY16" fmla="*/ 4657 h 634035"/>
                  <a:gd name="connsiteX17" fmla="*/ 440509 w 7920475"/>
                  <a:gd name="connsiteY17" fmla="*/ 4658 h 634035"/>
                  <a:gd name="connsiteX0" fmla="*/ 4875386 w 7920475"/>
                  <a:gd name="connsiteY0" fmla="*/ 1896 h 634035"/>
                  <a:gd name="connsiteX1" fmla="*/ 7920475 w 7920475"/>
                  <a:gd name="connsiteY1" fmla="*/ 0 h 634035"/>
                  <a:gd name="connsiteX2" fmla="*/ 4875386 w 7920475"/>
                  <a:gd name="connsiteY2" fmla="*/ 1896 h 634035"/>
                  <a:gd name="connsiteX3" fmla="*/ 440793 w 7920475"/>
                  <a:gd name="connsiteY3" fmla="*/ 4657 h 634035"/>
                  <a:gd name="connsiteX4" fmla="*/ 669010 w 7920475"/>
                  <a:gd name="connsiteY4" fmla="*/ 633434 h 634035"/>
                  <a:gd name="connsiteX5" fmla="*/ 1604583 w 7920475"/>
                  <a:gd name="connsiteY5" fmla="*/ 632594 h 634035"/>
                  <a:gd name="connsiteX6" fmla="*/ 1736748 w 7920475"/>
                  <a:gd name="connsiteY6" fmla="*/ 443842 h 634035"/>
                  <a:gd name="connsiteX7" fmla="*/ 1108933 w 7920475"/>
                  <a:gd name="connsiteY7" fmla="*/ 4241 h 634035"/>
                  <a:gd name="connsiteX8" fmla="*/ 440793 w 7920475"/>
                  <a:gd name="connsiteY8" fmla="*/ 4657 h 634035"/>
                  <a:gd name="connsiteX9" fmla="*/ 0 w 7920475"/>
                  <a:gd name="connsiteY9" fmla="*/ 634035 h 634035"/>
                  <a:gd name="connsiteX10" fmla="*/ 98 w 7920475"/>
                  <a:gd name="connsiteY10" fmla="*/ 634035 h 634035"/>
                  <a:gd name="connsiteX11" fmla="*/ 65 w 7920475"/>
                  <a:gd name="connsiteY11" fmla="*/ 633943 h 634035"/>
                  <a:gd name="connsiteX12" fmla="*/ 0 w 7920475"/>
                  <a:gd name="connsiteY12" fmla="*/ 634035 h 634035"/>
                  <a:gd name="connsiteX13" fmla="*/ 440509 w 7920475"/>
                  <a:gd name="connsiteY13" fmla="*/ 4658 h 634035"/>
                  <a:gd name="connsiteX14" fmla="*/ 220317 w 7920475"/>
                  <a:gd name="connsiteY14" fmla="*/ 319256 h 634035"/>
                  <a:gd name="connsiteX15" fmla="*/ 440695 w 7920475"/>
                  <a:gd name="connsiteY15" fmla="*/ 4657 h 634035"/>
                  <a:gd name="connsiteX16" fmla="*/ 440509 w 7920475"/>
                  <a:gd name="connsiteY16" fmla="*/ 4658 h 634035"/>
                  <a:gd name="connsiteX0" fmla="*/ 440793 w 1736748"/>
                  <a:gd name="connsiteY0" fmla="*/ 416 h 629794"/>
                  <a:gd name="connsiteX1" fmla="*/ 669010 w 1736748"/>
                  <a:gd name="connsiteY1" fmla="*/ 629193 h 629794"/>
                  <a:gd name="connsiteX2" fmla="*/ 1604583 w 1736748"/>
                  <a:gd name="connsiteY2" fmla="*/ 628353 h 629794"/>
                  <a:gd name="connsiteX3" fmla="*/ 1736748 w 1736748"/>
                  <a:gd name="connsiteY3" fmla="*/ 439601 h 629794"/>
                  <a:gd name="connsiteX4" fmla="*/ 1108933 w 1736748"/>
                  <a:gd name="connsiteY4" fmla="*/ 0 h 629794"/>
                  <a:gd name="connsiteX5" fmla="*/ 440793 w 1736748"/>
                  <a:gd name="connsiteY5" fmla="*/ 416 h 629794"/>
                  <a:gd name="connsiteX6" fmla="*/ 0 w 1736748"/>
                  <a:gd name="connsiteY6" fmla="*/ 629794 h 629794"/>
                  <a:gd name="connsiteX7" fmla="*/ 98 w 1736748"/>
                  <a:gd name="connsiteY7" fmla="*/ 629794 h 629794"/>
                  <a:gd name="connsiteX8" fmla="*/ 65 w 1736748"/>
                  <a:gd name="connsiteY8" fmla="*/ 629702 h 629794"/>
                  <a:gd name="connsiteX9" fmla="*/ 0 w 1736748"/>
                  <a:gd name="connsiteY9" fmla="*/ 629794 h 629794"/>
                  <a:gd name="connsiteX10" fmla="*/ 440509 w 1736748"/>
                  <a:gd name="connsiteY10" fmla="*/ 417 h 629794"/>
                  <a:gd name="connsiteX11" fmla="*/ 220317 w 1736748"/>
                  <a:gd name="connsiteY11" fmla="*/ 315015 h 629794"/>
                  <a:gd name="connsiteX12" fmla="*/ 440695 w 1736748"/>
                  <a:gd name="connsiteY12" fmla="*/ 416 h 629794"/>
                  <a:gd name="connsiteX13" fmla="*/ 440509 w 1736748"/>
                  <a:gd name="connsiteY13" fmla="*/ 417 h 6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748" h="629794">
                    <a:moveTo>
                      <a:pt x="440793" y="416"/>
                    </a:moveTo>
                    <a:lnTo>
                      <a:pt x="669010" y="629193"/>
                    </a:lnTo>
                    <a:lnTo>
                      <a:pt x="1604583" y="628353"/>
                    </a:lnTo>
                    <a:lnTo>
                      <a:pt x="1736748" y="439601"/>
                    </a:lnTo>
                    <a:lnTo>
                      <a:pt x="1108933" y="0"/>
                    </a:lnTo>
                    <a:lnTo>
                      <a:pt x="440793" y="416"/>
                    </a:lnTo>
                    <a:close/>
                    <a:moveTo>
                      <a:pt x="0" y="629794"/>
                    </a:moveTo>
                    <a:lnTo>
                      <a:pt x="98" y="629794"/>
                    </a:lnTo>
                    <a:cubicBezTo>
                      <a:pt x="87" y="629763"/>
                      <a:pt x="76" y="629733"/>
                      <a:pt x="65" y="629702"/>
                    </a:cubicBezTo>
                    <a:lnTo>
                      <a:pt x="0" y="629794"/>
                    </a:lnTo>
                    <a:close/>
                    <a:moveTo>
                      <a:pt x="440509" y="417"/>
                    </a:moveTo>
                    <a:lnTo>
                      <a:pt x="220317" y="315015"/>
                    </a:lnTo>
                    <a:lnTo>
                      <a:pt x="440695" y="416"/>
                    </a:lnTo>
                    <a:lnTo>
                      <a:pt x="440509" y="41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Flussdiagramm: Daten 6"/>
              <p:cNvSpPr/>
              <p:nvPr userDrawn="1"/>
            </p:nvSpPr>
            <p:spPr>
              <a:xfrm rot="7500000" flipV="1">
                <a:off x="367821" y="5323279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"/>
              <p:cNvSpPr/>
              <p:nvPr userDrawn="1"/>
            </p:nvSpPr>
            <p:spPr>
              <a:xfrm>
                <a:off x="383512" y="5544278"/>
                <a:ext cx="1689320" cy="1313723"/>
              </a:xfrm>
              <a:custGeom>
                <a:avLst/>
                <a:gdLst/>
                <a:ahLst/>
                <a:cxnLst/>
                <a:rect l="l" t="t" r="r" b="b"/>
                <a:pathLst>
                  <a:path w="1689320" h="1313723">
                    <a:moveTo>
                      <a:pt x="768385" y="233"/>
                    </a:moveTo>
                    <a:lnTo>
                      <a:pt x="1689320" y="1313723"/>
                    </a:lnTo>
                    <a:lnTo>
                      <a:pt x="921532" y="1313723"/>
                    </a:lnTo>
                    <a:lnTo>
                      <a:pt x="384221" y="547829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7" y="233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1" y="7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2076330" y="5572847"/>
              <a:ext cx="1458312" cy="1510739"/>
              <a:chOff x="2076330" y="5572847"/>
              <a:chExt cx="1458312" cy="1510739"/>
            </a:xfrm>
          </p:grpSpPr>
          <p:sp>
            <p:nvSpPr>
              <p:cNvPr id="44" name="Flussdiagramm: Daten 6"/>
              <p:cNvSpPr/>
              <p:nvPr userDrawn="1"/>
            </p:nvSpPr>
            <p:spPr>
              <a:xfrm rot="7500000" flipV="1">
                <a:off x="1476091" y="6173086"/>
                <a:ext cx="1510739" cy="310261"/>
              </a:xfrm>
              <a:custGeom>
                <a:avLst/>
                <a:gdLst/>
                <a:ahLst/>
                <a:cxnLst/>
                <a:rect l="l" t="t" r="r" b="b"/>
                <a:pathLst>
                  <a:path w="1510739" h="310261">
                    <a:moveTo>
                      <a:pt x="216732" y="805"/>
                    </a:moveTo>
                    <a:lnTo>
                      <a:pt x="328942" y="309965"/>
                    </a:lnTo>
                    <a:lnTo>
                      <a:pt x="1294306" y="309098"/>
                    </a:lnTo>
                    <a:lnTo>
                      <a:pt x="1510739" y="0"/>
                    </a:lnTo>
                    <a:close/>
                    <a:moveTo>
                      <a:pt x="0" y="310260"/>
                    </a:moveTo>
                    <a:lnTo>
                      <a:pt x="49" y="310261"/>
                    </a:lnTo>
                    <a:lnTo>
                      <a:pt x="33" y="310215"/>
                    </a:lnTo>
                    <a:close/>
                    <a:moveTo>
                      <a:pt x="216592" y="805"/>
                    </a:moveTo>
                    <a:lnTo>
                      <a:pt x="108327" y="155489"/>
                    </a:lnTo>
                    <a:lnTo>
                      <a:pt x="216684" y="80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Flussdiagramm: Daten 6"/>
              <p:cNvSpPr/>
              <p:nvPr userDrawn="1"/>
            </p:nvSpPr>
            <p:spPr>
              <a:xfrm rot="7500000" flipV="1">
                <a:off x="2406251" y="5689698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3"/>
              <p:cNvSpPr/>
              <p:nvPr userDrawn="1"/>
            </p:nvSpPr>
            <p:spPr>
              <a:xfrm>
                <a:off x="2602883" y="5798360"/>
                <a:ext cx="931759" cy="1059640"/>
              </a:xfrm>
              <a:custGeom>
                <a:avLst/>
                <a:gdLst>
                  <a:gd name="connsiteX0" fmla="*/ 0 w 6868510"/>
                  <a:gd name="connsiteY0" fmla="*/ 1059640 h 6010012"/>
                  <a:gd name="connsiteX1" fmla="*/ 3654987 w 6868510"/>
                  <a:gd name="connsiteY1" fmla="*/ 1059640 h 6010012"/>
                  <a:gd name="connsiteX2" fmla="*/ 5028976 w 6868510"/>
                  <a:gd name="connsiteY2" fmla="*/ 3018153 h 6010012"/>
                  <a:gd name="connsiteX3" fmla="*/ 5400740 w 6868510"/>
                  <a:gd name="connsiteY3" fmla="*/ 3011352 h 6010012"/>
                  <a:gd name="connsiteX4" fmla="*/ 4032326 w 6868510"/>
                  <a:gd name="connsiteY4" fmla="*/ 1059640 h 6010012"/>
                  <a:gd name="connsiteX5" fmla="*/ 6868510 w 6868510"/>
                  <a:gd name="connsiteY5" fmla="*/ 6010012 h 6010012"/>
                  <a:gd name="connsiteX6" fmla="*/ 0 w 6868510"/>
                  <a:gd name="connsiteY6" fmla="*/ 6010012 h 6010012"/>
                  <a:gd name="connsiteX7" fmla="*/ 0 w 6868510"/>
                  <a:gd name="connsiteY7" fmla="*/ 1059640 h 6010012"/>
                  <a:gd name="connsiteX8" fmla="*/ 3289455 w 6868510"/>
                  <a:gd name="connsiteY8" fmla="*/ 114 h 6010012"/>
                  <a:gd name="connsiteX9" fmla="*/ 4032326 w 6868510"/>
                  <a:gd name="connsiteY9" fmla="*/ 1059640 h 6010012"/>
                  <a:gd name="connsiteX10" fmla="*/ 3654987 w 6868510"/>
                  <a:gd name="connsiteY10" fmla="*/ 1059640 h 6010012"/>
                  <a:gd name="connsiteX11" fmla="*/ 3100567 w 6868510"/>
                  <a:gd name="connsiteY11" fmla="*/ 269358 h 6010012"/>
                  <a:gd name="connsiteX12" fmla="*/ 3289455 w 6868510"/>
                  <a:gd name="connsiteY12" fmla="*/ 114 h 6010012"/>
                  <a:gd name="connsiteX13" fmla="*/ 2911652 w 6868510"/>
                  <a:gd name="connsiteY13" fmla="*/ 74 h 6010012"/>
                  <a:gd name="connsiteX14" fmla="*/ 2911707 w 6868510"/>
                  <a:gd name="connsiteY14" fmla="*/ 75 h 6010012"/>
                  <a:gd name="connsiteX15" fmla="*/ 2911680 w 6868510"/>
                  <a:gd name="connsiteY15" fmla="*/ 114 h 6010012"/>
                  <a:gd name="connsiteX16" fmla="*/ 2911652 w 6868510"/>
                  <a:gd name="connsiteY16" fmla="*/ 74 h 6010012"/>
                  <a:gd name="connsiteX17" fmla="*/ 3289375 w 6868510"/>
                  <a:gd name="connsiteY17" fmla="*/ 0 h 6010012"/>
                  <a:gd name="connsiteX18" fmla="*/ 3289427 w 6868510"/>
                  <a:gd name="connsiteY18" fmla="*/ 75 h 6010012"/>
                  <a:gd name="connsiteX19" fmla="*/ 3100567 w 6868510"/>
                  <a:gd name="connsiteY19" fmla="*/ 36 h 6010012"/>
                  <a:gd name="connsiteX20" fmla="*/ 3289375 w 6868510"/>
                  <a:gd name="connsiteY20" fmla="*/ 0 h 6010012"/>
                  <a:gd name="connsiteX0" fmla="*/ 0 w 5400740"/>
                  <a:gd name="connsiteY0" fmla="*/ 1059640 h 6010012"/>
                  <a:gd name="connsiteX1" fmla="*/ 3654987 w 5400740"/>
                  <a:gd name="connsiteY1" fmla="*/ 1059640 h 6010012"/>
                  <a:gd name="connsiteX2" fmla="*/ 5028976 w 5400740"/>
                  <a:gd name="connsiteY2" fmla="*/ 3018153 h 6010012"/>
                  <a:gd name="connsiteX3" fmla="*/ 5400740 w 5400740"/>
                  <a:gd name="connsiteY3" fmla="*/ 3011352 h 6010012"/>
                  <a:gd name="connsiteX4" fmla="*/ 4032326 w 5400740"/>
                  <a:gd name="connsiteY4" fmla="*/ 1059640 h 6010012"/>
                  <a:gd name="connsiteX5" fmla="*/ 0 w 5400740"/>
                  <a:gd name="connsiteY5" fmla="*/ 6010012 h 6010012"/>
                  <a:gd name="connsiteX6" fmla="*/ 0 w 5400740"/>
                  <a:gd name="connsiteY6" fmla="*/ 1059640 h 6010012"/>
                  <a:gd name="connsiteX7" fmla="*/ 3289455 w 5400740"/>
                  <a:gd name="connsiteY7" fmla="*/ 114 h 6010012"/>
                  <a:gd name="connsiteX8" fmla="*/ 4032326 w 5400740"/>
                  <a:gd name="connsiteY8" fmla="*/ 1059640 h 6010012"/>
                  <a:gd name="connsiteX9" fmla="*/ 3654987 w 5400740"/>
                  <a:gd name="connsiteY9" fmla="*/ 1059640 h 6010012"/>
                  <a:gd name="connsiteX10" fmla="*/ 3100567 w 5400740"/>
                  <a:gd name="connsiteY10" fmla="*/ 269358 h 6010012"/>
                  <a:gd name="connsiteX11" fmla="*/ 3289455 w 5400740"/>
                  <a:gd name="connsiteY11" fmla="*/ 114 h 6010012"/>
                  <a:gd name="connsiteX12" fmla="*/ 2911652 w 5400740"/>
                  <a:gd name="connsiteY12" fmla="*/ 74 h 6010012"/>
                  <a:gd name="connsiteX13" fmla="*/ 2911707 w 5400740"/>
                  <a:gd name="connsiteY13" fmla="*/ 75 h 6010012"/>
                  <a:gd name="connsiteX14" fmla="*/ 2911680 w 5400740"/>
                  <a:gd name="connsiteY14" fmla="*/ 114 h 6010012"/>
                  <a:gd name="connsiteX15" fmla="*/ 2911652 w 5400740"/>
                  <a:gd name="connsiteY15" fmla="*/ 74 h 6010012"/>
                  <a:gd name="connsiteX16" fmla="*/ 3289375 w 5400740"/>
                  <a:gd name="connsiteY16" fmla="*/ 0 h 6010012"/>
                  <a:gd name="connsiteX17" fmla="*/ 3289427 w 5400740"/>
                  <a:gd name="connsiteY17" fmla="*/ 75 h 6010012"/>
                  <a:gd name="connsiteX18" fmla="*/ 3100567 w 5400740"/>
                  <a:gd name="connsiteY18" fmla="*/ 36 h 6010012"/>
                  <a:gd name="connsiteX19" fmla="*/ 3289375 w 5400740"/>
                  <a:gd name="connsiteY19" fmla="*/ 0 h 6010012"/>
                  <a:gd name="connsiteX0" fmla="*/ 47297 w 5448037"/>
                  <a:gd name="connsiteY0" fmla="*/ 1059640 h 6199198"/>
                  <a:gd name="connsiteX1" fmla="*/ 3702284 w 5448037"/>
                  <a:gd name="connsiteY1" fmla="*/ 1059640 h 6199198"/>
                  <a:gd name="connsiteX2" fmla="*/ 5076273 w 5448037"/>
                  <a:gd name="connsiteY2" fmla="*/ 3018153 h 6199198"/>
                  <a:gd name="connsiteX3" fmla="*/ 5448037 w 5448037"/>
                  <a:gd name="connsiteY3" fmla="*/ 3011352 h 6199198"/>
                  <a:gd name="connsiteX4" fmla="*/ 4079623 w 5448037"/>
                  <a:gd name="connsiteY4" fmla="*/ 1059640 h 6199198"/>
                  <a:gd name="connsiteX5" fmla="*/ 0 w 5448037"/>
                  <a:gd name="connsiteY5" fmla="*/ 6199198 h 6199198"/>
                  <a:gd name="connsiteX6" fmla="*/ 47297 w 5448037"/>
                  <a:gd name="connsiteY6" fmla="*/ 1059640 h 6199198"/>
                  <a:gd name="connsiteX7" fmla="*/ 3336752 w 5448037"/>
                  <a:gd name="connsiteY7" fmla="*/ 114 h 6199198"/>
                  <a:gd name="connsiteX8" fmla="*/ 4079623 w 5448037"/>
                  <a:gd name="connsiteY8" fmla="*/ 1059640 h 6199198"/>
                  <a:gd name="connsiteX9" fmla="*/ 3702284 w 5448037"/>
                  <a:gd name="connsiteY9" fmla="*/ 1059640 h 6199198"/>
                  <a:gd name="connsiteX10" fmla="*/ 3147864 w 5448037"/>
                  <a:gd name="connsiteY10" fmla="*/ 269358 h 6199198"/>
                  <a:gd name="connsiteX11" fmla="*/ 3336752 w 5448037"/>
                  <a:gd name="connsiteY11" fmla="*/ 114 h 6199198"/>
                  <a:gd name="connsiteX12" fmla="*/ 2958949 w 5448037"/>
                  <a:gd name="connsiteY12" fmla="*/ 74 h 6199198"/>
                  <a:gd name="connsiteX13" fmla="*/ 2959004 w 5448037"/>
                  <a:gd name="connsiteY13" fmla="*/ 75 h 6199198"/>
                  <a:gd name="connsiteX14" fmla="*/ 2958977 w 5448037"/>
                  <a:gd name="connsiteY14" fmla="*/ 114 h 6199198"/>
                  <a:gd name="connsiteX15" fmla="*/ 2958949 w 5448037"/>
                  <a:gd name="connsiteY15" fmla="*/ 74 h 6199198"/>
                  <a:gd name="connsiteX16" fmla="*/ 3336672 w 5448037"/>
                  <a:gd name="connsiteY16" fmla="*/ 0 h 6199198"/>
                  <a:gd name="connsiteX17" fmla="*/ 3336724 w 5448037"/>
                  <a:gd name="connsiteY17" fmla="*/ 75 h 6199198"/>
                  <a:gd name="connsiteX18" fmla="*/ 3147864 w 5448037"/>
                  <a:gd name="connsiteY18" fmla="*/ 36 h 6199198"/>
                  <a:gd name="connsiteX19" fmla="*/ 3336672 w 5448037"/>
                  <a:gd name="connsiteY19" fmla="*/ 0 h 6199198"/>
                  <a:gd name="connsiteX0" fmla="*/ 0 w 5400740"/>
                  <a:gd name="connsiteY0" fmla="*/ 1059640 h 3020378"/>
                  <a:gd name="connsiteX1" fmla="*/ 3654987 w 5400740"/>
                  <a:gd name="connsiteY1" fmla="*/ 1059640 h 3020378"/>
                  <a:gd name="connsiteX2" fmla="*/ 5028976 w 5400740"/>
                  <a:gd name="connsiteY2" fmla="*/ 3018153 h 3020378"/>
                  <a:gd name="connsiteX3" fmla="*/ 5400740 w 5400740"/>
                  <a:gd name="connsiteY3" fmla="*/ 3011352 h 3020378"/>
                  <a:gd name="connsiteX4" fmla="*/ 4032326 w 5400740"/>
                  <a:gd name="connsiteY4" fmla="*/ 1059640 h 3020378"/>
                  <a:gd name="connsiteX5" fmla="*/ 0 w 5400740"/>
                  <a:gd name="connsiteY5" fmla="*/ 1059640 h 3020378"/>
                  <a:gd name="connsiteX6" fmla="*/ 3289455 w 5400740"/>
                  <a:gd name="connsiteY6" fmla="*/ 114 h 3020378"/>
                  <a:gd name="connsiteX7" fmla="*/ 4032326 w 5400740"/>
                  <a:gd name="connsiteY7" fmla="*/ 1059640 h 3020378"/>
                  <a:gd name="connsiteX8" fmla="*/ 3654987 w 5400740"/>
                  <a:gd name="connsiteY8" fmla="*/ 1059640 h 3020378"/>
                  <a:gd name="connsiteX9" fmla="*/ 3100567 w 5400740"/>
                  <a:gd name="connsiteY9" fmla="*/ 269358 h 3020378"/>
                  <a:gd name="connsiteX10" fmla="*/ 3289455 w 5400740"/>
                  <a:gd name="connsiteY10" fmla="*/ 114 h 3020378"/>
                  <a:gd name="connsiteX11" fmla="*/ 2911652 w 5400740"/>
                  <a:gd name="connsiteY11" fmla="*/ 74 h 3020378"/>
                  <a:gd name="connsiteX12" fmla="*/ 2911707 w 5400740"/>
                  <a:gd name="connsiteY12" fmla="*/ 75 h 3020378"/>
                  <a:gd name="connsiteX13" fmla="*/ 2911680 w 5400740"/>
                  <a:gd name="connsiteY13" fmla="*/ 114 h 3020378"/>
                  <a:gd name="connsiteX14" fmla="*/ 2911652 w 5400740"/>
                  <a:gd name="connsiteY14" fmla="*/ 74 h 3020378"/>
                  <a:gd name="connsiteX15" fmla="*/ 3289375 w 5400740"/>
                  <a:gd name="connsiteY15" fmla="*/ 0 h 3020378"/>
                  <a:gd name="connsiteX16" fmla="*/ 3289427 w 5400740"/>
                  <a:gd name="connsiteY16" fmla="*/ 75 h 3020378"/>
                  <a:gd name="connsiteX17" fmla="*/ 3100567 w 5400740"/>
                  <a:gd name="connsiteY17" fmla="*/ 36 h 3020378"/>
                  <a:gd name="connsiteX18" fmla="*/ 3289375 w 5400740"/>
                  <a:gd name="connsiteY18" fmla="*/ 0 h 3020378"/>
                  <a:gd name="connsiteX0" fmla="*/ 1120674 w 2489088"/>
                  <a:gd name="connsiteY0" fmla="*/ 1059640 h 3020378"/>
                  <a:gd name="connsiteX1" fmla="*/ 743335 w 2489088"/>
                  <a:gd name="connsiteY1" fmla="*/ 1059640 h 3020378"/>
                  <a:gd name="connsiteX2" fmla="*/ 2117324 w 2489088"/>
                  <a:gd name="connsiteY2" fmla="*/ 3018153 h 3020378"/>
                  <a:gd name="connsiteX3" fmla="*/ 2489088 w 2489088"/>
                  <a:gd name="connsiteY3" fmla="*/ 3011352 h 3020378"/>
                  <a:gd name="connsiteX4" fmla="*/ 1120674 w 2489088"/>
                  <a:gd name="connsiteY4" fmla="*/ 1059640 h 3020378"/>
                  <a:gd name="connsiteX5" fmla="*/ 377803 w 2489088"/>
                  <a:gd name="connsiteY5" fmla="*/ 114 h 3020378"/>
                  <a:gd name="connsiteX6" fmla="*/ 1120674 w 2489088"/>
                  <a:gd name="connsiteY6" fmla="*/ 1059640 h 3020378"/>
                  <a:gd name="connsiteX7" fmla="*/ 743335 w 2489088"/>
                  <a:gd name="connsiteY7" fmla="*/ 1059640 h 3020378"/>
                  <a:gd name="connsiteX8" fmla="*/ 188915 w 2489088"/>
                  <a:gd name="connsiteY8" fmla="*/ 269358 h 3020378"/>
                  <a:gd name="connsiteX9" fmla="*/ 377803 w 2489088"/>
                  <a:gd name="connsiteY9" fmla="*/ 114 h 3020378"/>
                  <a:gd name="connsiteX10" fmla="*/ 0 w 2489088"/>
                  <a:gd name="connsiteY10" fmla="*/ 74 h 3020378"/>
                  <a:gd name="connsiteX11" fmla="*/ 55 w 2489088"/>
                  <a:gd name="connsiteY11" fmla="*/ 75 h 3020378"/>
                  <a:gd name="connsiteX12" fmla="*/ 28 w 2489088"/>
                  <a:gd name="connsiteY12" fmla="*/ 114 h 3020378"/>
                  <a:gd name="connsiteX13" fmla="*/ 0 w 2489088"/>
                  <a:gd name="connsiteY13" fmla="*/ 74 h 3020378"/>
                  <a:gd name="connsiteX14" fmla="*/ 377723 w 2489088"/>
                  <a:gd name="connsiteY14" fmla="*/ 0 h 3020378"/>
                  <a:gd name="connsiteX15" fmla="*/ 377775 w 2489088"/>
                  <a:gd name="connsiteY15" fmla="*/ 75 h 3020378"/>
                  <a:gd name="connsiteX16" fmla="*/ 188915 w 2489088"/>
                  <a:gd name="connsiteY16" fmla="*/ 36 h 3020378"/>
                  <a:gd name="connsiteX17" fmla="*/ 377723 w 2489088"/>
                  <a:gd name="connsiteY17" fmla="*/ 0 h 3020378"/>
                  <a:gd name="connsiteX0" fmla="*/ 1120674 w 2489088"/>
                  <a:gd name="connsiteY0" fmla="*/ 1059640 h 3011352"/>
                  <a:gd name="connsiteX1" fmla="*/ 743335 w 2489088"/>
                  <a:gd name="connsiteY1" fmla="*/ 1059640 h 3011352"/>
                  <a:gd name="connsiteX2" fmla="*/ 2489088 w 2489088"/>
                  <a:gd name="connsiteY2" fmla="*/ 3011352 h 3011352"/>
                  <a:gd name="connsiteX3" fmla="*/ 1120674 w 2489088"/>
                  <a:gd name="connsiteY3" fmla="*/ 1059640 h 3011352"/>
                  <a:gd name="connsiteX4" fmla="*/ 377803 w 2489088"/>
                  <a:gd name="connsiteY4" fmla="*/ 114 h 3011352"/>
                  <a:gd name="connsiteX5" fmla="*/ 1120674 w 2489088"/>
                  <a:gd name="connsiteY5" fmla="*/ 1059640 h 3011352"/>
                  <a:gd name="connsiteX6" fmla="*/ 743335 w 2489088"/>
                  <a:gd name="connsiteY6" fmla="*/ 1059640 h 3011352"/>
                  <a:gd name="connsiteX7" fmla="*/ 188915 w 2489088"/>
                  <a:gd name="connsiteY7" fmla="*/ 269358 h 3011352"/>
                  <a:gd name="connsiteX8" fmla="*/ 377803 w 2489088"/>
                  <a:gd name="connsiteY8" fmla="*/ 114 h 3011352"/>
                  <a:gd name="connsiteX9" fmla="*/ 0 w 2489088"/>
                  <a:gd name="connsiteY9" fmla="*/ 74 h 3011352"/>
                  <a:gd name="connsiteX10" fmla="*/ 55 w 2489088"/>
                  <a:gd name="connsiteY10" fmla="*/ 75 h 3011352"/>
                  <a:gd name="connsiteX11" fmla="*/ 28 w 2489088"/>
                  <a:gd name="connsiteY11" fmla="*/ 114 h 3011352"/>
                  <a:gd name="connsiteX12" fmla="*/ 0 w 2489088"/>
                  <a:gd name="connsiteY12" fmla="*/ 74 h 3011352"/>
                  <a:gd name="connsiteX13" fmla="*/ 377723 w 2489088"/>
                  <a:gd name="connsiteY13" fmla="*/ 0 h 3011352"/>
                  <a:gd name="connsiteX14" fmla="*/ 377775 w 2489088"/>
                  <a:gd name="connsiteY14" fmla="*/ 75 h 3011352"/>
                  <a:gd name="connsiteX15" fmla="*/ 188915 w 2489088"/>
                  <a:gd name="connsiteY15" fmla="*/ 36 h 3011352"/>
                  <a:gd name="connsiteX16" fmla="*/ 377723 w 2489088"/>
                  <a:gd name="connsiteY16" fmla="*/ 0 h 3011352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188915 w 1120674"/>
                  <a:gd name="connsiteY14" fmla="*/ 36 h 1059640"/>
                  <a:gd name="connsiteX15" fmla="*/ 377723 w 1120674"/>
                  <a:gd name="connsiteY15" fmla="*/ 0 h 1059640"/>
                  <a:gd name="connsiteX0" fmla="*/ 1120674 w 1120674"/>
                  <a:gd name="connsiteY0" fmla="*/ 1059640 h 1059640"/>
                  <a:gd name="connsiteX1" fmla="*/ 743335 w 1120674"/>
                  <a:gd name="connsiteY1" fmla="*/ 1059640 h 1059640"/>
                  <a:gd name="connsiteX2" fmla="*/ 1120674 w 1120674"/>
                  <a:gd name="connsiteY2" fmla="*/ 1059640 h 1059640"/>
                  <a:gd name="connsiteX3" fmla="*/ 377803 w 1120674"/>
                  <a:gd name="connsiteY3" fmla="*/ 114 h 1059640"/>
                  <a:gd name="connsiteX4" fmla="*/ 1120674 w 1120674"/>
                  <a:gd name="connsiteY4" fmla="*/ 1059640 h 1059640"/>
                  <a:gd name="connsiteX5" fmla="*/ 743335 w 1120674"/>
                  <a:gd name="connsiteY5" fmla="*/ 1059640 h 1059640"/>
                  <a:gd name="connsiteX6" fmla="*/ 188915 w 1120674"/>
                  <a:gd name="connsiteY6" fmla="*/ 269358 h 1059640"/>
                  <a:gd name="connsiteX7" fmla="*/ 377803 w 1120674"/>
                  <a:gd name="connsiteY7" fmla="*/ 114 h 1059640"/>
                  <a:gd name="connsiteX8" fmla="*/ 0 w 1120674"/>
                  <a:gd name="connsiteY8" fmla="*/ 74 h 1059640"/>
                  <a:gd name="connsiteX9" fmla="*/ 55 w 1120674"/>
                  <a:gd name="connsiteY9" fmla="*/ 75 h 1059640"/>
                  <a:gd name="connsiteX10" fmla="*/ 28 w 1120674"/>
                  <a:gd name="connsiteY10" fmla="*/ 114 h 1059640"/>
                  <a:gd name="connsiteX11" fmla="*/ 0 w 1120674"/>
                  <a:gd name="connsiteY11" fmla="*/ 74 h 1059640"/>
                  <a:gd name="connsiteX12" fmla="*/ 377723 w 1120674"/>
                  <a:gd name="connsiteY12" fmla="*/ 0 h 1059640"/>
                  <a:gd name="connsiteX13" fmla="*/ 377775 w 1120674"/>
                  <a:gd name="connsiteY13" fmla="*/ 75 h 1059640"/>
                  <a:gd name="connsiteX14" fmla="*/ 377723 w 1120674"/>
                  <a:gd name="connsiteY14" fmla="*/ 0 h 1059640"/>
                  <a:gd name="connsiteX0" fmla="*/ 1120646 w 1120646"/>
                  <a:gd name="connsiteY0" fmla="*/ 1059640 h 1059640"/>
                  <a:gd name="connsiteX1" fmla="*/ 743307 w 1120646"/>
                  <a:gd name="connsiteY1" fmla="*/ 1059640 h 1059640"/>
                  <a:gd name="connsiteX2" fmla="*/ 1120646 w 1120646"/>
                  <a:gd name="connsiteY2" fmla="*/ 1059640 h 1059640"/>
                  <a:gd name="connsiteX3" fmla="*/ 377775 w 1120646"/>
                  <a:gd name="connsiteY3" fmla="*/ 114 h 1059640"/>
                  <a:gd name="connsiteX4" fmla="*/ 1120646 w 1120646"/>
                  <a:gd name="connsiteY4" fmla="*/ 1059640 h 1059640"/>
                  <a:gd name="connsiteX5" fmla="*/ 743307 w 1120646"/>
                  <a:gd name="connsiteY5" fmla="*/ 1059640 h 1059640"/>
                  <a:gd name="connsiteX6" fmla="*/ 188887 w 1120646"/>
                  <a:gd name="connsiteY6" fmla="*/ 269358 h 1059640"/>
                  <a:gd name="connsiteX7" fmla="*/ 377775 w 1120646"/>
                  <a:gd name="connsiteY7" fmla="*/ 114 h 1059640"/>
                  <a:gd name="connsiteX8" fmla="*/ 0 w 1120646"/>
                  <a:gd name="connsiteY8" fmla="*/ 114 h 1059640"/>
                  <a:gd name="connsiteX9" fmla="*/ 27 w 1120646"/>
                  <a:gd name="connsiteY9" fmla="*/ 75 h 1059640"/>
                  <a:gd name="connsiteX10" fmla="*/ 0 w 1120646"/>
                  <a:gd name="connsiteY10" fmla="*/ 114 h 1059640"/>
                  <a:gd name="connsiteX11" fmla="*/ 377695 w 1120646"/>
                  <a:gd name="connsiteY11" fmla="*/ 0 h 1059640"/>
                  <a:gd name="connsiteX12" fmla="*/ 377747 w 1120646"/>
                  <a:gd name="connsiteY12" fmla="*/ 75 h 1059640"/>
                  <a:gd name="connsiteX13" fmla="*/ 377695 w 1120646"/>
                  <a:gd name="connsiteY13" fmla="*/ 0 h 1059640"/>
                  <a:gd name="connsiteX0" fmla="*/ 931759 w 931759"/>
                  <a:gd name="connsiteY0" fmla="*/ 1059640 h 1059640"/>
                  <a:gd name="connsiteX1" fmla="*/ 554420 w 931759"/>
                  <a:gd name="connsiteY1" fmla="*/ 1059640 h 1059640"/>
                  <a:gd name="connsiteX2" fmla="*/ 931759 w 931759"/>
                  <a:gd name="connsiteY2" fmla="*/ 1059640 h 1059640"/>
                  <a:gd name="connsiteX3" fmla="*/ 188888 w 931759"/>
                  <a:gd name="connsiteY3" fmla="*/ 114 h 1059640"/>
                  <a:gd name="connsiteX4" fmla="*/ 931759 w 931759"/>
                  <a:gd name="connsiteY4" fmla="*/ 1059640 h 1059640"/>
                  <a:gd name="connsiteX5" fmla="*/ 554420 w 931759"/>
                  <a:gd name="connsiteY5" fmla="*/ 1059640 h 1059640"/>
                  <a:gd name="connsiteX6" fmla="*/ 0 w 931759"/>
                  <a:gd name="connsiteY6" fmla="*/ 269358 h 1059640"/>
                  <a:gd name="connsiteX7" fmla="*/ 188888 w 931759"/>
                  <a:gd name="connsiteY7" fmla="*/ 114 h 1059640"/>
                  <a:gd name="connsiteX8" fmla="*/ 188808 w 931759"/>
                  <a:gd name="connsiteY8" fmla="*/ 0 h 1059640"/>
                  <a:gd name="connsiteX9" fmla="*/ 188860 w 931759"/>
                  <a:gd name="connsiteY9" fmla="*/ 75 h 1059640"/>
                  <a:gd name="connsiteX10" fmla="*/ 188808 w 931759"/>
                  <a:gd name="connsiteY10" fmla="*/ 0 h 105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759" h="1059640">
                    <a:moveTo>
                      <a:pt x="931759" y="1059640"/>
                    </a:moveTo>
                    <a:lnTo>
                      <a:pt x="554420" y="1059640"/>
                    </a:lnTo>
                    <a:lnTo>
                      <a:pt x="931759" y="1059640"/>
                    </a:lnTo>
                    <a:close/>
                    <a:moveTo>
                      <a:pt x="188888" y="114"/>
                    </a:moveTo>
                    <a:lnTo>
                      <a:pt x="931759" y="1059640"/>
                    </a:lnTo>
                    <a:lnTo>
                      <a:pt x="554420" y="1059640"/>
                    </a:lnTo>
                    <a:lnTo>
                      <a:pt x="0" y="269358"/>
                    </a:lnTo>
                    <a:lnTo>
                      <a:pt x="188888" y="114"/>
                    </a:lnTo>
                    <a:close/>
                    <a:moveTo>
                      <a:pt x="188808" y="0"/>
                    </a:moveTo>
                    <a:cubicBezTo>
                      <a:pt x="188825" y="25"/>
                      <a:pt x="188843" y="50"/>
                      <a:pt x="188860" y="75"/>
                    </a:cubicBezTo>
                    <a:cubicBezTo>
                      <a:pt x="188843" y="50"/>
                      <a:pt x="188825" y="25"/>
                      <a:pt x="18880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39"/>
            <p:cNvGrpSpPr/>
            <p:nvPr userDrawn="1"/>
          </p:nvGrpSpPr>
          <p:grpSpPr>
            <a:xfrm>
              <a:off x="805344" y="6079748"/>
              <a:ext cx="911251" cy="1025605"/>
              <a:chOff x="805344" y="6079748"/>
              <a:chExt cx="911251" cy="1025605"/>
            </a:xfrm>
          </p:grpSpPr>
          <p:sp>
            <p:nvSpPr>
              <p:cNvPr id="41" name="Flussdiagramm: Daten 6"/>
              <p:cNvSpPr/>
              <p:nvPr userDrawn="1"/>
            </p:nvSpPr>
            <p:spPr>
              <a:xfrm rot="7500000" flipV="1">
                <a:off x="562101" y="6322991"/>
                <a:ext cx="1025603" cy="539118"/>
              </a:xfrm>
              <a:custGeom>
                <a:avLst/>
                <a:gdLst>
                  <a:gd name="connsiteX0" fmla="*/ 6779499 w 6779499"/>
                  <a:gd name="connsiteY0" fmla="*/ 0 h 542702"/>
                  <a:gd name="connsiteX1" fmla="*/ 6750112 w 6779499"/>
                  <a:gd name="connsiteY1" fmla="*/ 40353 h 542702"/>
                  <a:gd name="connsiteX2" fmla="*/ 6779499 w 6779499"/>
                  <a:gd name="connsiteY2" fmla="*/ 0 h 542702"/>
                  <a:gd name="connsiteX3" fmla="*/ 377295 w 6779499"/>
                  <a:gd name="connsiteY3" fmla="*/ 3988 h 542702"/>
                  <a:gd name="connsiteX4" fmla="*/ 572636 w 6779499"/>
                  <a:gd name="connsiteY4" fmla="*/ 542186 h 542702"/>
                  <a:gd name="connsiteX5" fmla="*/ 648517 w 6779499"/>
                  <a:gd name="connsiteY5" fmla="*/ 542118 h 542702"/>
                  <a:gd name="connsiteX6" fmla="*/ 1025603 w 6779499"/>
                  <a:gd name="connsiteY6" fmla="*/ 3584 h 542702"/>
                  <a:gd name="connsiteX7" fmla="*/ 377295 w 6779499"/>
                  <a:gd name="connsiteY7" fmla="*/ 3988 h 542702"/>
                  <a:gd name="connsiteX8" fmla="*/ 54 w 6779499"/>
                  <a:gd name="connsiteY8" fmla="*/ 542621 h 542702"/>
                  <a:gd name="connsiteX9" fmla="*/ 0 w 6779499"/>
                  <a:gd name="connsiteY9" fmla="*/ 542700 h 542702"/>
                  <a:gd name="connsiteX10" fmla="*/ 84 w 6779499"/>
                  <a:gd name="connsiteY10" fmla="*/ 542702 h 542702"/>
                  <a:gd name="connsiteX11" fmla="*/ 54 w 6779499"/>
                  <a:gd name="connsiteY11" fmla="*/ 542621 h 542702"/>
                  <a:gd name="connsiteX12" fmla="*/ 377052 w 6779499"/>
                  <a:gd name="connsiteY12" fmla="*/ 3988 h 542702"/>
                  <a:gd name="connsiteX13" fmla="*/ 188579 w 6779499"/>
                  <a:gd name="connsiteY13" fmla="*/ 273267 h 542702"/>
                  <a:gd name="connsiteX14" fmla="*/ 377211 w 6779499"/>
                  <a:gd name="connsiteY14" fmla="*/ 3987 h 542702"/>
                  <a:gd name="connsiteX15" fmla="*/ 377052 w 6779499"/>
                  <a:gd name="connsiteY15" fmla="*/ 3988 h 542702"/>
                  <a:gd name="connsiteX0" fmla="*/ 377295 w 1025603"/>
                  <a:gd name="connsiteY0" fmla="*/ 404 h 539118"/>
                  <a:gd name="connsiteX1" fmla="*/ 572636 w 1025603"/>
                  <a:gd name="connsiteY1" fmla="*/ 538602 h 539118"/>
                  <a:gd name="connsiteX2" fmla="*/ 648517 w 1025603"/>
                  <a:gd name="connsiteY2" fmla="*/ 538534 h 539118"/>
                  <a:gd name="connsiteX3" fmla="*/ 1025603 w 1025603"/>
                  <a:gd name="connsiteY3" fmla="*/ 0 h 539118"/>
                  <a:gd name="connsiteX4" fmla="*/ 377295 w 1025603"/>
                  <a:gd name="connsiteY4" fmla="*/ 404 h 539118"/>
                  <a:gd name="connsiteX5" fmla="*/ 54 w 1025603"/>
                  <a:gd name="connsiteY5" fmla="*/ 539037 h 539118"/>
                  <a:gd name="connsiteX6" fmla="*/ 0 w 1025603"/>
                  <a:gd name="connsiteY6" fmla="*/ 539116 h 539118"/>
                  <a:gd name="connsiteX7" fmla="*/ 84 w 1025603"/>
                  <a:gd name="connsiteY7" fmla="*/ 539118 h 539118"/>
                  <a:gd name="connsiteX8" fmla="*/ 54 w 1025603"/>
                  <a:gd name="connsiteY8" fmla="*/ 539037 h 539118"/>
                  <a:gd name="connsiteX9" fmla="*/ 377052 w 1025603"/>
                  <a:gd name="connsiteY9" fmla="*/ 404 h 539118"/>
                  <a:gd name="connsiteX10" fmla="*/ 188579 w 1025603"/>
                  <a:gd name="connsiteY10" fmla="*/ 269683 h 539118"/>
                  <a:gd name="connsiteX11" fmla="*/ 377211 w 1025603"/>
                  <a:gd name="connsiteY11" fmla="*/ 403 h 539118"/>
                  <a:gd name="connsiteX12" fmla="*/ 377052 w 1025603"/>
                  <a:gd name="connsiteY12" fmla="*/ 404 h 53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5603" h="539118">
                    <a:moveTo>
                      <a:pt x="377295" y="404"/>
                    </a:moveTo>
                    <a:lnTo>
                      <a:pt x="572636" y="538602"/>
                    </a:lnTo>
                    <a:lnTo>
                      <a:pt x="648517" y="538534"/>
                    </a:lnTo>
                    <a:lnTo>
                      <a:pt x="1025603" y="0"/>
                    </a:lnTo>
                    <a:lnTo>
                      <a:pt x="377295" y="404"/>
                    </a:lnTo>
                    <a:close/>
                    <a:moveTo>
                      <a:pt x="54" y="539037"/>
                    </a:moveTo>
                    <a:cubicBezTo>
                      <a:pt x="36" y="539063"/>
                      <a:pt x="18" y="539090"/>
                      <a:pt x="0" y="539116"/>
                    </a:cubicBezTo>
                    <a:cubicBezTo>
                      <a:pt x="28" y="539117"/>
                      <a:pt x="56" y="539117"/>
                      <a:pt x="84" y="539118"/>
                    </a:cubicBezTo>
                    <a:lnTo>
                      <a:pt x="54" y="539037"/>
                    </a:lnTo>
                    <a:close/>
                    <a:moveTo>
                      <a:pt x="377052" y="404"/>
                    </a:moveTo>
                    <a:lnTo>
                      <a:pt x="188579" y="269683"/>
                    </a:lnTo>
                    <a:lnTo>
                      <a:pt x="377211" y="403"/>
                    </a:lnTo>
                    <a:lnTo>
                      <a:pt x="377052" y="40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Flussdiagramm: Daten 6"/>
              <p:cNvSpPr/>
              <p:nvPr userDrawn="1"/>
            </p:nvSpPr>
            <p:spPr>
              <a:xfrm rot="14100000" flipH="1" flipV="1">
                <a:off x="934236" y="6322993"/>
                <a:ext cx="1025602" cy="539117"/>
              </a:xfrm>
              <a:custGeom>
                <a:avLst/>
                <a:gdLst/>
                <a:ahLst/>
                <a:cxnLst/>
                <a:rect l="l" t="t" r="r" b="b"/>
                <a:pathLst>
                  <a:path w="1025602" h="539117">
                    <a:moveTo>
                      <a:pt x="377297" y="404"/>
                    </a:moveTo>
                    <a:lnTo>
                      <a:pt x="1025602" y="0"/>
                    </a:lnTo>
                    <a:lnTo>
                      <a:pt x="648516" y="538535"/>
                    </a:lnTo>
                    <a:lnTo>
                      <a:pt x="572638" y="538603"/>
                    </a:lnTo>
                    <a:close/>
                    <a:moveTo>
                      <a:pt x="0" y="539117"/>
                    </a:moveTo>
                    <a:lnTo>
                      <a:pt x="57" y="539038"/>
                    </a:lnTo>
                    <a:lnTo>
                      <a:pt x="86" y="539117"/>
                    </a:lnTo>
                    <a:close/>
                    <a:moveTo>
                      <a:pt x="377053" y="404"/>
                    </a:moveTo>
                    <a:lnTo>
                      <a:pt x="377213" y="404"/>
                    </a:lnTo>
                    <a:lnTo>
                      <a:pt x="188581" y="26968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Flussdiagramm: Daten 6"/>
              <p:cNvSpPr/>
              <p:nvPr userDrawn="1"/>
            </p:nvSpPr>
            <p:spPr>
              <a:xfrm rot="7500000" flipV="1">
                <a:off x="918665" y="6137807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50" name="Gruppieren 49"/>
          <p:cNvGrpSpPr/>
          <p:nvPr userDrawn="1"/>
        </p:nvGrpSpPr>
        <p:grpSpPr>
          <a:xfrm>
            <a:off x="5096180" y="-364099"/>
            <a:ext cx="7116058" cy="5747957"/>
            <a:chOff x="5096181" y="-364099"/>
            <a:chExt cx="7116058" cy="5747957"/>
          </a:xfrm>
        </p:grpSpPr>
        <p:grpSp>
          <p:nvGrpSpPr>
            <p:cNvPr id="51" name="Gruppieren 50"/>
            <p:cNvGrpSpPr/>
            <p:nvPr userDrawn="1"/>
          </p:nvGrpSpPr>
          <p:grpSpPr>
            <a:xfrm>
              <a:off x="7412564" y="0"/>
              <a:ext cx="4799675" cy="5383858"/>
              <a:chOff x="7412564" y="0"/>
              <a:chExt cx="4799675" cy="5383858"/>
            </a:xfrm>
          </p:grpSpPr>
          <p:sp>
            <p:nvSpPr>
              <p:cNvPr id="76" name="Flussdiagramm: Daten 6"/>
              <p:cNvSpPr/>
              <p:nvPr userDrawn="1"/>
            </p:nvSpPr>
            <p:spPr>
              <a:xfrm rot="18300000" flipV="1">
                <a:off x="11138042" y="4789119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64"/>
              <p:cNvSpPr/>
              <p:nvPr userDrawn="1"/>
            </p:nvSpPr>
            <p:spPr>
              <a:xfrm>
                <a:off x="7412564" y="0"/>
                <a:ext cx="4323966" cy="5163263"/>
              </a:xfrm>
              <a:custGeom>
                <a:avLst/>
                <a:gdLst/>
                <a:ahLst/>
                <a:cxnLst/>
                <a:rect l="l" t="t" r="r" b="b"/>
                <a:pathLst>
                  <a:path w="4323966" h="5163263">
                    <a:moveTo>
                      <a:pt x="3620052" y="5163123"/>
                    </a:moveTo>
                    <a:lnTo>
                      <a:pt x="3971956" y="5163193"/>
                    </a:lnTo>
                    <a:lnTo>
                      <a:pt x="3620150" y="5163263"/>
                    </a:lnTo>
                    <a:close/>
                    <a:moveTo>
                      <a:pt x="4323914" y="5163049"/>
                    </a:moveTo>
                    <a:lnTo>
                      <a:pt x="4323966" y="5163124"/>
                    </a:lnTo>
                    <a:lnTo>
                      <a:pt x="4323863" y="5163123"/>
                    </a:lnTo>
                    <a:close/>
                    <a:moveTo>
                      <a:pt x="0" y="0"/>
                    </a:moveTo>
                    <a:lnTo>
                      <a:pt x="701793" y="0"/>
                    </a:lnTo>
                    <a:lnTo>
                      <a:pt x="3971956" y="4661361"/>
                    </a:lnTo>
                    <a:lnTo>
                      <a:pt x="3620000" y="516304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78" name="Rechteck 70"/>
              <p:cNvSpPr/>
              <p:nvPr userDrawn="1"/>
            </p:nvSpPr>
            <p:spPr>
              <a:xfrm>
                <a:off x="11032510" y="3481511"/>
                <a:ext cx="1179729" cy="1681751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1">
                    <a:moveTo>
                      <a:pt x="703915" y="1681612"/>
                    </a:moveTo>
                    <a:lnTo>
                      <a:pt x="703816" y="1681751"/>
                    </a:lnTo>
                    <a:lnTo>
                      <a:pt x="352009" y="1681682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2"/>
                    </a:lnTo>
                    <a:close/>
                    <a:moveTo>
                      <a:pt x="1179729" y="0"/>
                    </a:moveTo>
                    <a:lnTo>
                      <a:pt x="1179729" y="1002978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2" name="Gruppieren 51"/>
            <p:cNvGrpSpPr/>
            <p:nvPr userDrawn="1"/>
          </p:nvGrpSpPr>
          <p:grpSpPr>
            <a:xfrm>
              <a:off x="5096181" y="-364099"/>
              <a:ext cx="2182565" cy="2194247"/>
              <a:chOff x="5096181" y="-364099"/>
              <a:chExt cx="2182565" cy="2194247"/>
            </a:xfrm>
          </p:grpSpPr>
          <p:sp>
            <p:nvSpPr>
              <p:cNvPr id="73" name="Flussdiagramm: Daten 6"/>
              <p:cNvSpPr/>
              <p:nvPr userDrawn="1"/>
            </p:nvSpPr>
            <p:spPr>
              <a:xfrm rot="3300000" flipH="1" flipV="1">
                <a:off x="4287921" y="444161"/>
                <a:ext cx="2194247" cy="577727"/>
              </a:xfrm>
              <a:custGeom>
                <a:avLst/>
                <a:gdLst/>
                <a:ahLst/>
                <a:cxnLst/>
                <a:rect l="l" t="t" r="r" b="b"/>
                <a:pathLst>
                  <a:path w="2194247" h="577727">
                    <a:moveTo>
                      <a:pt x="403750" y="1115"/>
                    </a:moveTo>
                    <a:lnTo>
                      <a:pt x="201848" y="289338"/>
                    </a:lnTo>
                    <a:lnTo>
                      <a:pt x="403580" y="1115"/>
                    </a:lnTo>
                    <a:close/>
                    <a:moveTo>
                      <a:pt x="92" y="577727"/>
                    </a:moveTo>
                    <a:lnTo>
                      <a:pt x="0" y="577727"/>
                    </a:lnTo>
                    <a:lnTo>
                      <a:pt x="60" y="577643"/>
                    </a:lnTo>
                    <a:close/>
                    <a:moveTo>
                      <a:pt x="2194247" y="0"/>
                    </a:moveTo>
                    <a:lnTo>
                      <a:pt x="1790844" y="576119"/>
                    </a:lnTo>
                    <a:lnTo>
                      <a:pt x="612925" y="577177"/>
                    </a:lnTo>
                    <a:lnTo>
                      <a:pt x="403841" y="1115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Flussdiagramm: Daten 6"/>
              <p:cNvSpPr/>
              <p:nvPr userDrawn="1"/>
            </p:nvSpPr>
            <p:spPr>
              <a:xfrm rot="18300000" flipV="1">
                <a:off x="5652464" y="109204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58"/>
              <p:cNvSpPr/>
              <p:nvPr userDrawn="1"/>
            </p:nvSpPr>
            <p:spPr>
              <a:xfrm>
                <a:off x="5546932" y="0"/>
                <a:ext cx="1731814" cy="1466188"/>
              </a:xfrm>
              <a:custGeom>
                <a:avLst/>
                <a:gdLst/>
                <a:ahLst/>
                <a:cxnLst/>
                <a:rect l="l" t="t" r="r" b="b"/>
                <a:pathLst>
                  <a:path w="1731814" h="1466188">
                    <a:moveTo>
                      <a:pt x="703915" y="1466049"/>
                    </a:moveTo>
                    <a:lnTo>
                      <a:pt x="703816" y="1466188"/>
                    </a:lnTo>
                    <a:lnTo>
                      <a:pt x="352009" y="1466120"/>
                    </a:lnTo>
                    <a:close/>
                    <a:moveTo>
                      <a:pt x="51" y="1465976"/>
                    </a:moveTo>
                    <a:lnTo>
                      <a:pt x="103" y="1466049"/>
                    </a:lnTo>
                    <a:lnTo>
                      <a:pt x="0" y="1466049"/>
                    </a:lnTo>
                    <a:close/>
                    <a:moveTo>
                      <a:pt x="1028502" y="0"/>
                    </a:moveTo>
                    <a:lnTo>
                      <a:pt x="1731814" y="0"/>
                    </a:lnTo>
                    <a:lnTo>
                      <a:pt x="703966" y="1465976"/>
                    </a:lnTo>
                    <a:lnTo>
                      <a:pt x="352009" y="9642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3" name="Gruppieren 52"/>
            <p:cNvGrpSpPr/>
            <p:nvPr userDrawn="1"/>
          </p:nvGrpSpPr>
          <p:grpSpPr>
            <a:xfrm>
              <a:off x="6940642" y="0"/>
              <a:ext cx="2274153" cy="1470862"/>
              <a:chOff x="6940642" y="0"/>
              <a:chExt cx="2274153" cy="1470862"/>
            </a:xfrm>
          </p:grpSpPr>
          <p:sp>
            <p:nvSpPr>
              <p:cNvPr id="70" name="Flussdiagramm: Daten 6"/>
              <p:cNvSpPr/>
              <p:nvPr userDrawn="1"/>
            </p:nvSpPr>
            <p:spPr>
              <a:xfrm rot="18300000" flipV="1">
                <a:off x="7945440" y="1151680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61"/>
              <p:cNvSpPr/>
              <p:nvPr userDrawn="1"/>
            </p:nvSpPr>
            <p:spPr>
              <a:xfrm>
                <a:off x="6940642" y="0"/>
                <a:ext cx="1325990" cy="1352474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4">
                    <a:moveTo>
                      <a:pt x="948216" y="1352399"/>
                    </a:moveTo>
                    <a:lnTo>
                      <a:pt x="1137075" y="1352438"/>
                    </a:lnTo>
                    <a:lnTo>
                      <a:pt x="948268" y="1352474"/>
                    </a:lnTo>
                    <a:close/>
                    <a:moveTo>
                      <a:pt x="1325962" y="1352359"/>
                    </a:moveTo>
                    <a:lnTo>
                      <a:pt x="1325990" y="1352400"/>
                    </a:lnTo>
                    <a:lnTo>
                      <a:pt x="1325935" y="1352399"/>
                    </a:lnTo>
                    <a:close/>
                    <a:moveTo>
                      <a:pt x="0" y="0"/>
                    </a:moveTo>
                    <a:lnTo>
                      <a:pt x="377220" y="0"/>
                    </a:lnTo>
                    <a:lnTo>
                      <a:pt x="1137076" y="1083116"/>
                    </a:lnTo>
                    <a:lnTo>
                      <a:pt x="948188" y="1352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72" name="Rechteck 62"/>
              <p:cNvSpPr/>
              <p:nvPr userDrawn="1"/>
            </p:nvSpPr>
            <p:spPr>
              <a:xfrm>
                <a:off x="7888805" y="0"/>
                <a:ext cx="1325990" cy="1352475"/>
              </a:xfrm>
              <a:custGeom>
                <a:avLst/>
                <a:gdLst/>
                <a:ahLst/>
                <a:cxnLst/>
                <a:rect l="l" t="t" r="r" b="b"/>
                <a:pathLst>
                  <a:path w="1325990" h="1352475">
                    <a:moveTo>
                      <a:pt x="377774" y="1352400"/>
                    </a:moveTo>
                    <a:lnTo>
                      <a:pt x="377722" y="1352475"/>
                    </a:lnTo>
                    <a:lnTo>
                      <a:pt x="188914" y="1352438"/>
                    </a:lnTo>
                    <a:close/>
                    <a:moveTo>
                      <a:pt x="26" y="1352361"/>
                    </a:moveTo>
                    <a:lnTo>
                      <a:pt x="55" y="1352400"/>
                    </a:lnTo>
                    <a:lnTo>
                      <a:pt x="0" y="1352400"/>
                    </a:lnTo>
                    <a:close/>
                    <a:moveTo>
                      <a:pt x="948771" y="0"/>
                    </a:moveTo>
                    <a:lnTo>
                      <a:pt x="1325990" y="0"/>
                    </a:lnTo>
                    <a:lnTo>
                      <a:pt x="377802" y="1352361"/>
                    </a:lnTo>
                    <a:lnTo>
                      <a:pt x="188914" y="108311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4" name="Gruppieren 53"/>
            <p:cNvGrpSpPr/>
            <p:nvPr userDrawn="1"/>
          </p:nvGrpSpPr>
          <p:grpSpPr>
            <a:xfrm>
              <a:off x="9665525" y="0"/>
              <a:ext cx="2546714" cy="2285187"/>
              <a:chOff x="9665525" y="0"/>
              <a:chExt cx="2546714" cy="2285187"/>
            </a:xfrm>
          </p:grpSpPr>
          <p:sp>
            <p:nvSpPr>
              <p:cNvPr id="67" name="Flussdiagramm: Daten 6"/>
              <p:cNvSpPr/>
              <p:nvPr userDrawn="1"/>
            </p:nvSpPr>
            <p:spPr>
              <a:xfrm rot="18300000" flipV="1">
                <a:off x="11241275" y="1966005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6"/>
              <p:cNvSpPr/>
              <p:nvPr userDrawn="1"/>
            </p:nvSpPr>
            <p:spPr>
              <a:xfrm>
                <a:off x="9665525" y="0"/>
                <a:ext cx="1896942" cy="2166799"/>
              </a:xfrm>
              <a:custGeom>
                <a:avLst/>
                <a:gdLst/>
                <a:ahLst/>
                <a:cxnLst/>
                <a:rect l="l" t="t" r="r" b="b"/>
                <a:pathLst>
                  <a:path w="1896942" h="2166799">
                    <a:moveTo>
                      <a:pt x="1519167" y="2166724"/>
                    </a:moveTo>
                    <a:lnTo>
                      <a:pt x="1708027" y="2166763"/>
                    </a:lnTo>
                    <a:lnTo>
                      <a:pt x="1519219" y="2166799"/>
                    </a:lnTo>
                    <a:close/>
                    <a:moveTo>
                      <a:pt x="1896914" y="2166684"/>
                    </a:moveTo>
                    <a:lnTo>
                      <a:pt x="1896942" y="2166725"/>
                    </a:lnTo>
                    <a:lnTo>
                      <a:pt x="1896887" y="2166724"/>
                    </a:lnTo>
                    <a:close/>
                    <a:moveTo>
                      <a:pt x="0" y="0"/>
                    </a:moveTo>
                    <a:lnTo>
                      <a:pt x="376883" y="0"/>
                    </a:lnTo>
                    <a:lnTo>
                      <a:pt x="1708027" y="1897441"/>
                    </a:lnTo>
                    <a:lnTo>
                      <a:pt x="1519139" y="216668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11184639" y="701962"/>
                <a:ext cx="1027600" cy="1464838"/>
              </a:xfrm>
              <a:custGeom>
                <a:avLst/>
                <a:gdLst/>
                <a:ahLst/>
                <a:cxnLst/>
                <a:rect l="l" t="t" r="r" b="b"/>
                <a:pathLst>
                  <a:path w="1027600" h="1464838">
                    <a:moveTo>
                      <a:pt x="377775" y="1464763"/>
                    </a:moveTo>
                    <a:lnTo>
                      <a:pt x="377723" y="1464838"/>
                    </a:lnTo>
                    <a:lnTo>
                      <a:pt x="188914" y="1464801"/>
                    </a:lnTo>
                    <a:close/>
                    <a:moveTo>
                      <a:pt x="27" y="1464723"/>
                    </a:moveTo>
                    <a:lnTo>
                      <a:pt x="55" y="1464763"/>
                    </a:lnTo>
                    <a:lnTo>
                      <a:pt x="0" y="1464763"/>
                    </a:lnTo>
                    <a:close/>
                    <a:moveTo>
                      <a:pt x="1027600" y="0"/>
                    </a:moveTo>
                    <a:lnTo>
                      <a:pt x="1027600" y="537945"/>
                    </a:lnTo>
                    <a:lnTo>
                      <a:pt x="377803" y="1464724"/>
                    </a:lnTo>
                    <a:lnTo>
                      <a:pt x="188915" y="1195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5" name="Gruppieren 54"/>
            <p:cNvGrpSpPr/>
            <p:nvPr userDrawn="1"/>
          </p:nvGrpSpPr>
          <p:grpSpPr>
            <a:xfrm>
              <a:off x="8669764" y="0"/>
              <a:ext cx="3542475" cy="3590769"/>
              <a:chOff x="8669764" y="0"/>
              <a:chExt cx="3542475" cy="3590769"/>
            </a:xfrm>
          </p:grpSpPr>
          <p:sp>
            <p:nvSpPr>
              <p:cNvPr id="64" name="Flussdiagramm: Daten 6"/>
              <p:cNvSpPr/>
              <p:nvPr userDrawn="1"/>
            </p:nvSpPr>
            <p:spPr>
              <a:xfrm rot="18300000" flipV="1">
                <a:off x="11138042" y="2996030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5"/>
              <p:cNvSpPr/>
              <p:nvPr userDrawn="1"/>
            </p:nvSpPr>
            <p:spPr>
              <a:xfrm>
                <a:off x="8669764" y="0"/>
                <a:ext cx="3066766" cy="3370173"/>
              </a:xfrm>
              <a:custGeom>
                <a:avLst/>
                <a:gdLst/>
                <a:ahLst/>
                <a:cxnLst/>
                <a:rect l="l" t="t" r="r" b="b"/>
                <a:pathLst>
                  <a:path w="3066766" h="3370173">
                    <a:moveTo>
                      <a:pt x="2362852" y="3370034"/>
                    </a:moveTo>
                    <a:lnTo>
                      <a:pt x="2714756" y="3370104"/>
                    </a:lnTo>
                    <a:lnTo>
                      <a:pt x="2362950" y="3370173"/>
                    </a:lnTo>
                    <a:close/>
                    <a:moveTo>
                      <a:pt x="3066714" y="3369960"/>
                    </a:moveTo>
                    <a:lnTo>
                      <a:pt x="3066766" y="3370034"/>
                    </a:lnTo>
                    <a:lnTo>
                      <a:pt x="3066663" y="3370034"/>
                    </a:lnTo>
                    <a:close/>
                    <a:moveTo>
                      <a:pt x="0" y="0"/>
                    </a:moveTo>
                    <a:lnTo>
                      <a:pt x="702529" y="0"/>
                    </a:lnTo>
                    <a:lnTo>
                      <a:pt x="2714756" y="2868272"/>
                    </a:lnTo>
                    <a:lnTo>
                      <a:pt x="2362800" y="336995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6" name="Rechteck 69"/>
              <p:cNvSpPr/>
              <p:nvPr userDrawn="1"/>
            </p:nvSpPr>
            <p:spPr>
              <a:xfrm>
                <a:off x="11032510" y="1688422"/>
                <a:ext cx="1179729" cy="1681750"/>
              </a:xfrm>
              <a:custGeom>
                <a:avLst/>
                <a:gdLst/>
                <a:ahLst/>
                <a:cxnLst/>
                <a:rect l="l" t="t" r="r" b="b"/>
                <a:pathLst>
                  <a:path w="1179729" h="1681750">
                    <a:moveTo>
                      <a:pt x="703915" y="1681611"/>
                    </a:moveTo>
                    <a:lnTo>
                      <a:pt x="703816" y="1681750"/>
                    </a:lnTo>
                    <a:lnTo>
                      <a:pt x="352009" y="1681681"/>
                    </a:lnTo>
                    <a:close/>
                    <a:moveTo>
                      <a:pt x="51" y="1681538"/>
                    </a:moveTo>
                    <a:lnTo>
                      <a:pt x="103" y="1681611"/>
                    </a:lnTo>
                    <a:lnTo>
                      <a:pt x="0" y="1681611"/>
                    </a:lnTo>
                    <a:close/>
                    <a:moveTo>
                      <a:pt x="1179729" y="0"/>
                    </a:moveTo>
                    <a:lnTo>
                      <a:pt x="1179729" y="1002977"/>
                    </a:lnTo>
                    <a:lnTo>
                      <a:pt x="703966" y="1681538"/>
                    </a:lnTo>
                    <a:lnTo>
                      <a:pt x="352009" y="11798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6" name="Gruppieren 55"/>
            <p:cNvGrpSpPr/>
            <p:nvPr userDrawn="1"/>
          </p:nvGrpSpPr>
          <p:grpSpPr>
            <a:xfrm>
              <a:off x="6077931" y="0"/>
              <a:ext cx="4126388" cy="2661475"/>
              <a:chOff x="6077931" y="0"/>
              <a:chExt cx="4126388" cy="2661475"/>
            </a:xfrm>
          </p:grpSpPr>
          <p:sp>
            <p:nvSpPr>
              <p:cNvPr id="61" name="Flussdiagramm: Daten 6"/>
              <p:cNvSpPr/>
              <p:nvPr userDrawn="1"/>
            </p:nvSpPr>
            <p:spPr>
              <a:xfrm rot="18300000" flipV="1">
                <a:off x="7894647" y="2066736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59"/>
              <p:cNvSpPr/>
              <p:nvPr userDrawn="1"/>
            </p:nvSpPr>
            <p:spPr>
              <a:xfrm>
                <a:off x="6077931" y="0"/>
                <a:ext cx="2415205" cy="2440879"/>
              </a:xfrm>
              <a:custGeom>
                <a:avLst/>
                <a:gdLst/>
                <a:ahLst/>
                <a:cxnLst/>
                <a:rect l="l" t="t" r="r" b="b"/>
                <a:pathLst>
                  <a:path w="2415205" h="2440879">
                    <a:moveTo>
                      <a:pt x="1711291" y="2440740"/>
                    </a:moveTo>
                    <a:lnTo>
                      <a:pt x="2063195" y="2440810"/>
                    </a:lnTo>
                    <a:lnTo>
                      <a:pt x="1711388" y="2440879"/>
                    </a:lnTo>
                    <a:close/>
                    <a:moveTo>
                      <a:pt x="2415153" y="2440666"/>
                    </a:moveTo>
                    <a:lnTo>
                      <a:pt x="2415205" y="2440740"/>
                    </a:lnTo>
                    <a:lnTo>
                      <a:pt x="2415102" y="2440740"/>
                    </a:lnTo>
                    <a:close/>
                    <a:moveTo>
                      <a:pt x="0" y="0"/>
                    </a:moveTo>
                    <a:lnTo>
                      <a:pt x="702911" y="0"/>
                    </a:lnTo>
                    <a:lnTo>
                      <a:pt x="2063195" y="1938978"/>
                    </a:lnTo>
                    <a:lnTo>
                      <a:pt x="1711238" y="24406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3" name="Rechteck 60"/>
              <p:cNvSpPr/>
              <p:nvPr userDrawn="1"/>
            </p:nvSpPr>
            <p:spPr>
              <a:xfrm>
                <a:off x="7789115" y="0"/>
                <a:ext cx="2415204" cy="2440878"/>
              </a:xfrm>
              <a:custGeom>
                <a:avLst/>
                <a:gdLst/>
                <a:ahLst/>
                <a:cxnLst/>
                <a:rect l="l" t="t" r="r" b="b"/>
                <a:pathLst>
                  <a:path w="2415204" h="2440878">
                    <a:moveTo>
                      <a:pt x="703915" y="2440739"/>
                    </a:moveTo>
                    <a:lnTo>
                      <a:pt x="703816" y="2440878"/>
                    </a:lnTo>
                    <a:lnTo>
                      <a:pt x="352009" y="2440809"/>
                    </a:lnTo>
                    <a:close/>
                    <a:moveTo>
                      <a:pt x="51" y="2440666"/>
                    </a:moveTo>
                    <a:lnTo>
                      <a:pt x="103" y="2440739"/>
                    </a:lnTo>
                    <a:lnTo>
                      <a:pt x="0" y="2440739"/>
                    </a:lnTo>
                    <a:close/>
                    <a:moveTo>
                      <a:pt x="1712292" y="0"/>
                    </a:moveTo>
                    <a:lnTo>
                      <a:pt x="2415204" y="0"/>
                    </a:lnTo>
                    <a:lnTo>
                      <a:pt x="703966" y="2440666"/>
                    </a:lnTo>
                    <a:lnTo>
                      <a:pt x="352009" y="19389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57" name="Gruppieren 56"/>
            <p:cNvGrpSpPr/>
            <p:nvPr userDrawn="1"/>
          </p:nvGrpSpPr>
          <p:grpSpPr>
            <a:xfrm>
              <a:off x="7411824" y="0"/>
              <a:ext cx="3795010" cy="2425160"/>
              <a:chOff x="7411824" y="0"/>
              <a:chExt cx="3795010" cy="2425160"/>
            </a:xfrm>
          </p:grpSpPr>
          <p:sp>
            <p:nvSpPr>
              <p:cNvPr id="58" name="Flussdiagramm: Daten 6"/>
              <p:cNvSpPr/>
              <p:nvPr userDrawn="1"/>
            </p:nvSpPr>
            <p:spPr>
              <a:xfrm rot="18300000" flipV="1">
                <a:off x="9062851" y="1830421"/>
                <a:ext cx="612864" cy="576614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63"/>
              <p:cNvSpPr/>
              <p:nvPr userDrawn="1"/>
            </p:nvSpPr>
            <p:spPr>
              <a:xfrm>
                <a:off x="7411824" y="0"/>
                <a:ext cx="2249515" cy="2204564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4">
                    <a:moveTo>
                      <a:pt x="1545601" y="2204425"/>
                    </a:moveTo>
                    <a:lnTo>
                      <a:pt x="1897505" y="2204495"/>
                    </a:lnTo>
                    <a:lnTo>
                      <a:pt x="1545698" y="2204564"/>
                    </a:lnTo>
                    <a:close/>
                    <a:moveTo>
                      <a:pt x="2249463" y="2204351"/>
                    </a:moveTo>
                    <a:lnTo>
                      <a:pt x="2249515" y="2204425"/>
                    </a:lnTo>
                    <a:lnTo>
                      <a:pt x="2249412" y="2204425"/>
                    </a:lnTo>
                    <a:close/>
                    <a:moveTo>
                      <a:pt x="0" y="0"/>
                    </a:moveTo>
                    <a:lnTo>
                      <a:pt x="703008" y="0"/>
                    </a:lnTo>
                    <a:lnTo>
                      <a:pt x="1897505" y="1702663"/>
                    </a:lnTo>
                    <a:lnTo>
                      <a:pt x="1545549" y="220435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60" name="Rechteck 67"/>
              <p:cNvSpPr/>
              <p:nvPr userDrawn="1"/>
            </p:nvSpPr>
            <p:spPr>
              <a:xfrm>
                <a:off x="8957319" y="0"/>
                <a:ext cx="2249515" cy="2204563"/>
              </a:xfrm>
              <a:custGeom>
                <a:avLst/>
                <a:gdLst/>
                <a:ahLst/>
                <a:cxnLst/>
                <a:rect l="l" t="t" r="r" b="b"/>
                <a:pathLst>
                  <a:path w="2249515" h="2204563">
                    <a:moveTo>
                      <a:pt x="703915" y="2204424"/>
                    </a:moveTo>
                    <a:lnTo>
                      <a:pt x="703817" y="2204563"/>
                    </a:lnTo>
                    <a:lnTo>
                      <a:pt x="352009" y="2204494"/>
                    </a:lnTo>
                    <a:close/>
                    <a:moveTo>
                      <a:pt x="51" y="2204351"/>
                    </a:moveTo>
                    <a:lnTo>
                      <a:pt x="103" y="2204424"/>
                    </a:lnTo>
                    <a:lnTo>
                      <a:pt x="0" y="2204424"/>
                    </a:lnTo>
                    <a:close/>
                    <a:moveTo>
                      <a:pt x="1546507" y="0"/>
                    </a:moveTo>
                    <a:lnTo>
                      <a:pt x="2249515" y="0"/>
                    </a:lnTo>
                    <a:lnTo>
                      <a:pt x="703966" y="2204351"/>
                    </a:lnTo>
                    <a:lnTo>
                      <a:pt x="352009" y="170266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49200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810" y="1006125"/>
            <a:ext cx="7920000" cy="1709843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tx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1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73814" y="2715967"/>
            <a:ext cx="7920000" cy="666000"/>
          </a:xfrm>
        </p:spPr>
        <p:txBody>
          <a:bodyPr anchor="t" anchorCtr="0"/>
          <a:lstStyle>
            <a:lvl1pPr marL="0" marR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6577432" y="3245473"/>
            <a:ext cx="5612981" cy="3612531"/>
            <a:chOff x="6577432" y="3245471"/>
            <a:chExt cx="5612981" cy="3612530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79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91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8" name="Gruppieren 7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83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92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9" name="Gruppieren 8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87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78474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1073810" y="1006125"/>
            <a:ext cx="7920000" cy="1709843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accent1">
                    <a:lumMod val="50000"/>
                  </a:schemeClr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73814" y="2715967"/>
            <a:ext cx="7920000" cy="666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0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6577432" y="3245473"/>
            <a:ext cx="5612981" cy="3612531"/>
            <a:chOff x="6577432" y="3245471"/>
            <a:chExt cx="5612981" cy="3612530"/>
          </a:xfrm>
        </p:grpSpPr>
        <p:grpSp>
          <p:nvGrpSpPr>
            <p:cNvPr id="4" name="Gruppieren 3"/>
            <p:cNvGrpSpPr/>
            <p:nvPr userDrawn="1"/>
          </p:nvGrpSpPr>
          <p:grpSpPr>
            <a:xfrm>
              <a:off x="7593020" y="3245471"/>
              <a:ext cx="4597393" cy="3612530"/>
              <a:chOff x="7593020" y="3245471"/>
              <a:chExt cx="4597393" cy="3612530"/>
            </a:xfrm>
          </p:grpSpPr>
          <p:sp>
            <p:nvSpPr>
              <p:cNvPr id="49" name="Flussdiagramm: Daten 6"/>
              <p:cNvSpPr/>
              <p:nvPr userDrawn="1"/>
            </p:nvSpPr>
            <p:spPr>
              <a:xfrm rot="14100000" flipH="1" flipV="1">
                <a:off x="10072040" y="3265255"/>
                <a:ext cx="668945" cy="629378"/>
              </a:xfrm>
              <a:custGeom>
                <a:avLst/>
                <a:gdLst/>
                <a:ahLst/>
                <a:cxnLst/>
                <a:rect l="l" t="t" r="r" b="b"/>
                <a:pathLst>
                  <a:path w="668945" h="629378">
                    <a:moveTo>
                      <a:pt x="220252" y="314599"/>
                    </a:moveTo>
                    <a:lnTo>
                      <a:pt x="0" y="629286"/>
                    </a:lnTo>
                    <a:lnTo>
                      <a:pt x="33" y="629378"/>
                    </a:lnTo>
                    <a:lnTo>
                      <a:pt x="668945" y="628777"/>
                    </a:lnTo>
                    <a:lnTo>
                      <a:pt x="440728" y="0"/>
                    </a:lnTo>
                    <a:lnTo>
                      <a:pt x="44063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50" name="Rechteck 4"/>
              <p:cNvSpPr/>
              <p:nvPr userDrawn="1"/>
            </p:nvSpPr>
            <p:spPr>
              <a:xfrm>
                <a:off x="9956851" y="3486255"/>
                <a:ext cx="2233562" cy="3183919"/>
              </a:xfrm>
              <a:custGeom>
                <a:avLst/>
                <a:gdLst/>
                <a:ahLst/>
                <a:cxnLst/>
                <a:rect l="l" t="t" r="r" b="b"/>
                <a:pathLst>
                  <a:path w="2233562" h="3183919">
                    <a:moveTo>
                      <a:pt x="768385" y="232"/>
                    </a:moveTo>
                    <a:lnTo>
                      <a:pt x="2233562" y="2089951"/>
                    </a:lnTo>
                    <a:lnTo>
                      <a:pt x="2233562" y="3183919"/>
                    </a:lnTo>
                    <a:lnTo>
                      <a:pt x="384221" y="547828"/>
                    </a:lnTo>
                    <a:close/>
                    <a:moveTo>
                      <a:pt x="0" y="152"/>
                    </a:moveTo>
                    <a:lnTo>
                      <a:pt x="113" y="152"/>
                    </a:lnTo>
                    <a:lnTo>
                      <a:pt x="56" y="232"/>
                    </a:lnTo>
                    <a:close/>
                    <a:moveTo>
                      <a:pt x="768221" y="0"/>
                    </a:moveTo>
                    <a:lnTo>
                      <a:pt x="768328" y="152"/>
                    </a:lnTo>
                    <a:lnTo>
                      <a:pt x="384220" y="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51" name="Rechteck 90"/>
              <p:cNvSpPr/>
              <p:nvPr userDrawn="1"/>
            </p:nvSpPr>
            <p:spPr>
              <a:xfrm>
                <a:off x="7593020" y="3486254"/>
                <a:ext cx="3132274" cy="3371747"/>
              </a:xfrm>
              <a:custGeom>
                <a:avLst/>
                <a:gdLst/>
                <a:ahLst/>
                <a:cxnLst/>
                <a:rect l="l" t="t" r="r" b="b"/>
                <a:pathLst>
                  <a:path w="3132274" h="3371747">
                    <a:moveTo>
                      <a:pt x="2363890" y="233"/>
                    </a:moveTo>
                    <a:lnTo>
                      <a:pt x="2748053" y="547829"/>
                    </a:lnTo>
                    <a:lnTo>
                      <a:pt x="766942" y="3371747"/>
                    </a:lnTo>
                    <a:lnTo>
                      <a:pt x="0" y="3371747"/>
                    </a:lnTo>
                    <a:close/>
                    <a:moveTo>
                      <a:pt x="3132274" y="152"/>
                    </a:moveTo>
                    <a:lnTo>
                      <a:pt x="3132217" y="233"/>
                    </a:lnTo>
                    <a:lnTo>
                      <a:pt x="3132161" y="152"/>
                    </a:lnTo>
                    <a:close/>
                    <a:moveTo>
                      <a:pt x="2364053" y="0"/>
                    </a:moveTo>
                    <a:lnTo>
                      <a:pt x="2748053" y="76"/>
                    </a:lnTo>
                    <a:lnTo>
                      <a:pt x="2363946" y="15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2" name="Gruppieren 1"/>
            <p:cNvGrpSpPr/>
            <p:nvPr userDrawn="1"/>
          </p:nvGrpSpPr>
          <p:grpSpPr>
            <a:xfrm>
              <a:off x="6577432" y="5180674"/>
              <a:ext cx="2563671" cy="1677327"/>
              <a:chOff x="6577432" y="5180674"/>
              <a:chExt cx="2563671" cy="1677327"/>
            </a:xfrm>
          </p:grpSpPr>
          <p:sp>
            <p:nvSpPr>
              <p:cNvPr id="46" name="Flussdiagramm: Daten 6"/>
              <p:cNvSpPr/>
              <p:nvPr userDrawn="1"/>
            </p:nvSpPr>
            <p:spPr>
              <a:xfrm rot="14100000" flipH="1" flipV="1">
                <a:off x="7726988" y="5190401"/>
                <a:ext cx="328909" cy="309456"/>
              </a:xfrm>
              <a:custGeom>
                <a:avLst/>
                <a:gdLst/>
                <a:ahLst/>
                <a:cxnLst/>
                <a:rect l="l" t="t" r="r" b="b"/>
                <a:pathLst>
                  <a:path w="328909" h="309456">
                    <a:moveTo>
                      <a:pt x="108294" y="154684"/>
                    </a:moveTo>
                    <a:lnTo>
                      <a:pt x="0" y="309410"/>
                    </a:lnTo>
                    <a:lnTo>
                      <a:pt x="16" y="309456"/>
                    </a:lnTo>
                    <a:lnTo>
                      <a:pt x="328909" y="309160"/>
                    </a:lnTo>
                    <a:lnTo>
                      <a:pt x="216699" y="0"/>
                    </a:lnTo>
                    <a:lnTo>
                      <a:pt x="216651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47" name="Rechteck 89"/>
              <p:cNvSpPr/>
              <p:nvPr userDrawn="1"/>
            </p:nvSpPr>
            <p:spPr>
              <a:xfrm>
                <a:off x="7670354" y="5299062"/>
                <a:ext cx="1470749" cy="1558938"/>
              </a:xfrm>
              <a:custGeom>
                <a:avLst/>
                <a:gdLst/>
                <a:ahLst/>
                <a:cxnLst/>
                <a:rect l="l" t="t" r="r" b="b"/>
                <a:pathLst>
                  <a:path w="1470749" h="1558938">
                    <a:moveTo>
                      <a:pt x="377802" y="114"/>
                    </a:moveTo>
                    <a:lnTo>
                      <a:pt x="1470749" y="1558938"/>
                    </a:lnTo>
                    <a:lnTo>
                      <a:pt x="1093614" y="1558938"/>
                    </a:lnTo>
                    <a:lnTo>
                      <a:pt x="188914" y="269358"/>
                    </a:lnTo>
                    <a:close/>
                    <a:moveTo>
                      <a:pt x="0" y="75"/>
                    </a:moveTo>
                    <a:lnTo>
                      <a:pt x="55" y="75"/>
                    </a:lnTo>
                    <a:lnTo>
                      <a:pt x="26" y="115"/>
                    </a:lnTo>
                    <a:close/>
                    <a:moveTo>
                      <a:pt x="377722" y="0"/>
                    </a:moveTo>
                    <a:lnTo>
                      <a:pt x="377774" y="75"/>
                    </a:lnTo>
                    <a:lnTo>
                      <a:pt x="188914" y="3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48" name="Rechteck 91"/>
              <p:cNvSpPr/>
              <p:nvPr userDrawn="1"/>
            </p:nvSpPr>
            <p:spPr>
              <a:xfrm>
                <a:off x="6577432" y="5299064"/>
                <a:ext cx="1470748" cy="1558937"/>
              </a:xfrm>
              <a:custGeom>
                <a:avLst/>
                <a:gdLst/>
                <a:ahLst/>
                <a:cxnLst/>
                <a:rect l="l" t="t" r="r" b="b"/>
                <a:pathLst>
                  <a:path w="1470748" h="1558937">
                    <a:moveTo>
                      <a:pt x="1092946" y="114"/>
                    </a:moveTo>
                    <a:lnTo>
                      <a:pt x="1281834" y="269358"/>
                    </a:lnTo>
                    <a:lnTo>
                      <a:pt x="377134" y="1558937"/>
                    </a:lnTo>
                    <a:lnTo>
                      <a:pt x="0" y="1558937"/>
                    </a:lnTo>
                    <a:close/>
                    <a:moveTo>
                      <a:pt x="1470748" y="75"/>
                    </a:moveTo>
                    <a:lnTo>
                      <a:pt x="1470720" y="115"/>
                    </a:lnTo>
                    <a:lnTo>
                      <a:pt x="1470693" y="75"/>
                    </a:lnTo>
                    <a:close/>
                    <a:moveTo>
                      <a:pt x="1093026" y="0"/>
                    </a:moveTo>
                    <a:lnTo>
                      <a:pt x="1281833" y="37"/>
                    </a:lnTo>
                    <a:lnTo>
                      <a:pt x="1092974" y="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 userDrawn="1"/>
          </p:nvGrpSpPr>
          <p:grpSpPr>
            <a:xfrm>
              <a:off x="7702310" y="4699902"/>
              <a:ext cx="3394601" cy="2158099"/>
              <a:chOff x="7702310" y="4699902"/>
              <a:chExt cx="3394601" cy="2158099"/>
            </a:xfrm>
          </p:grpSpPr>
          <p:sp>
            <p:nvSpPr>
              <p:cNvPr id="25" name="Flussdiagramm: Daten 6"/>
              <p:cNvSpPr/>
              <p:nvPr userDrawn="1"/>
            </p:nvSpPr>
            <p:spPr>
              <a:xfrm rot="14100000" flipH="1" flipV="1">
                <a:off x="9169333" y="4716836"/>
                <a:ext cx="572582" cy="538714"/>
              </a:xfrm>
              <a:custGeom>
                <a:avLst/>
                <a:gdLst/>
                <a:ahLst/>
                <a:cxnLst/>
                <a:rect l="l" t="t" r="r" b="b"/>
                <a:pathLst>
                  <a:path w="572582" h="538714">
                    <a:moveTo>
                      <a:pt x="188525" y="269280"/>
                    </a:moveTo>
                    <a:lnTo>
                      <a:pt x="0" y="538634"/>
                    </a:lnTo>
                    <a:lnTo>
                      <a:pt x="29" y="538714"/>
                    </a:lnTo>
                    <a:lnTo>
                      <a:pt x="572582" y="538199"/>
                    </a:lnTo>
                    <a:lnTo>
                      <a:pt x="377240" y="0"/>
                    </a:lnTo>
                    <a:lnTo>
                      <a:pt x="377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/>
              </a:p>
            </p:txBody>
          </p:sp>
          <p:sp>
            <p:nvSpPr>
              <p:cNvPr id="44" name="Rechteck 87"/>
              <p:cNvSpPr/>
              <p:nvPr userDrawn="1"/>
            </p:nvSpPr>
            <p:spPr>
              <a:xfrm>
                <a:off x="9070737" y="4906000"/>
                <a:ext cx="2026174" cy="1952001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2001">
                    <a:moveTo>
                      <a:pt x="657696" y="199"/>
                    </a:moveTo>
                    <a:lnTo>
                      <a:pt x="2026174" y="1952001"/>
                    </a:lnTo>
                    <a:lnTo>
                      <a:pt x="1369329" y="1952001"/>
                    </a:lnTo>
                    <a:lnTo>
                      <a:pt x="328872" y="468912"/>
                    </a:lnTo>
                    <a:close/>
                    <a:moveTo>
                      <a:pt x="96" y="130"/>
                    </a:moveTo>
                    <a:lnTo>
                      <a:pt x="48" y="200"/>
                    </a:lnTo>
                    <a:lnTo>
                      <a:pt x="0" y="130"/>
                    </a:lnTo>
                    <a:close/>
                    <a:moveTo>
                      <a:pt x="657556" y="0"/>
                    </a:moveTo>
                    <a:lnTo>
                      <a:pt x="657647" y="130"/>
                    </a:lnTo>
                    <a:lnTo>
                      <a:pt x="328872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45" name="Rechteck 88"/>
              <p:cNvSpPr/>
              <p:nvPr userDrawn="1"/>
            </p:nvSpPr>
            <p:spPr>
              <a:xfrm>
                <a:off x="7702310" y="4906002"/>
                <a:ext cx="2026174" cy="1951999"/>
              </a:xfrm>
              <a:custGeom>
                <a:avLst/>
                <a:gdLst/>
                <a:ahLst/>
                <a:cxnLst/>
                <a:rect l="l" t="t" r="r" b="b"/>
                <a:pathLst>
                  <a:path w="2026174" h="1951999">
                    <a:moveTo>
                      <a:pt x="1368478" y="199"/>
                    </a:moveTo>
                    <a:lnTo>
                      <a:pt x="1697302" y="468912"/>
                    </a:lnTo>
                    <a:lnTo>
                      <a:pt x="656847" y="1951999"/>
                    </a:lnTo>
                    <a:lnTo>
                      <a:pt x="0" y="1951999"/>
                    </a:lnTo>
                    <a:close/>
                    <a:moveTo>
                      <a:pt x="2026174" y="130"/>
                    </a:moveTo>
                    <a:lnTo>
                      <a:pt x="2026125" y="199"/>
                    </a:lnTo>
                    <a:lnTo>
                      <a:pt x="2026077" y="130"/>
                    </a:lnTo>
                    <a:close/>
                    <a:moveTo>
                      <a:pt x="1368618" y="0"/>
                    </a:moveTo>
                    <a:lnTo>
                      <a:pt x="1697301" y="64"/>
                    </a:lnTo>
                    <a:lnTo>
                      <a:pt x="1368526" y="13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12562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  <a:prstGeom prst="rect">
            <a:avLst/>
          </a:prstGeo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4410" cy="4320000"/>
          </a:xfrm>
          <a:prstGeom prst="rect">
            <a:avLst/>
          </a:prstGeom>
          <a:noFill/>
        </p:spPr>
        <p:txBody>
          <a:bodyPr/>
          <a:lstStyle>
            <a:lvl1pPr>
              <a:defRPr sz="23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9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539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  <a:prstGeom prst="rect">
            <a:avLst/>
          </a:prstGeom>
        </p:spPr>
        <p:txBody>
          <a:bodyPr vert="horz" lIns="10798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8460000" cy="4320000"/>
          </a:xfrm>
          <a:prstGeom prst="rect">
            <a:avLst/>
          </a:prstGeom>
          <a:noFill/>
        </p:spPr>
        <p:txBody>
          <a:bodyPr/>
          <a:lstStyle>
            <a:lvl1pPr>
              <a:defRPr sz="23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9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74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  <a:prstGeom prst="rect">
            <a:avLst/>
          </a:prstGeom>
        </p:spPr>
        <p:txBody>
          <a:bodyPr vert="horz" lIns="10798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prstGeom prst="rect">
            <a:avLst/>
          </a:prstGeom>
          <a:noFill/>
        </p:spPr>
        <p:txBody>
          <a:bodyPr/>
          <a:lstStyle>
            <a:lvl1pPr>
              <a:defRPr sz="23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9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prstGeom prst="rect">
            <a:avLst/>
          </a:prstGeom>
          <a:noFill/>
        </p:spPr>
        <p:txBody>
          <a:bodyPr/>
          <a:lstStyle>
            <a:lvl1pPr>
              <a:defRPr sz="23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9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426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  <a:prstGeom prst="rect">
            <a:avLst/>
          </a:prstGeom>
        </p:spPr>
        <p:txBody>
          <a:bodyPr vert="horz" lIns="10798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prstGeom prst="rect">
            <a:avLst/>
          </a:prstGeom>
          <a:noFill/>
        </p:spPr>
        <p:txBody>
          <a:bodyPr/>
          <a:lstStyle>
            <a:lvl1pPr>
              <a:defRPr sz="23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9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3" y="1483952"/>
            <a:ext cx="5879612" cy="43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918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3" y="942477"/>
            <a:ext cx="11133137" cy="541475"/>
          </a:xfrm>
          <a:prstGeom prst="rect">
            <a:avLst/>
          </a:prstGeom>
        </p:spPr>
        <p:txBody>
          <a:bodyPr vert="horz" lIns="10798" tIns="0" rIns="0" bIns="0" rtlCol="0" anchor="t" anchorCtr="0">
            <a:noAutofit/>
          </a:bodyPr>
          <a:lstStyle>
            <a:lvl1pPr>
              <a:defRPr lang="en-US" noProof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4168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869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rgbClr val="292929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66" tIns="43982" rIns="87966" bIns="43982" numCol="1" anchor="t" anchorCtr="0" compatLnSpc="1">
            <a:prstTxWarp prst="textNoShape">
              <a:avLst/>
            </a:prstTxWarp>
          </a:bodyPr>
          <a:lstStyle/>
          <a:p>
            <a:pPr defTabSz="875647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66" tIns="43982" rIns="87966" bIns="43982" numCol="1" anchor="t" anchorCtr="0" compatLnSpc="1">
            <a:prstTxWarp prst="textNoShape">
              <a:avLst/>
            </a:prstTxWarp>
          </a:bodyPr>
          <a:lstStyle/>
          <a:p>
            <a:pPr defTabSz="875647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02" y="-2129240"/>
            <a:ext cx="184712" cy="384711"/>
          </a:xfrm>
          <a:prstGeom prst="rect">
            <a:avLst/>
          </a:prstGeom>
          <a:noFill/>
        </p:spPr>
        <p:txBody>
          <a:bodyPr wrap="none" lIns="87974" tIns="43986" rIns="87974" bIns="43986" rtlCol="0">
            <a:spAutoFit/>
          </a:bodyPr>
          <a:lstStyle/>
          <a:p>
            <a:pPr defTabSz="87564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376" y="16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57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379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5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13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891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27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64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02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  <a:p>
            <a:pPr lvl="0"/>
            <a:endParaRPr lang="en-US" dirty="0" smtClean="0"/>
          </a:p>
          <a:p>
            <a:pPr lvl="0"/>
            <a:endParaRPr lang="de-DE" dirty="0" smtClean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161" y="6152561"/>
            <a:ext cx="6828818" cy="360000"/>
          </a:xfrm>
        </p:spPr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253" y="6152561"/>
            <a:ext cx="914308" cy="360000"/>
          </a:xfrm>
        </p:spPr>
        <p:txBody>
          <a:bodyPr/>
          <a:lstStyle/>
          <a:p>
            <a:fld id="{75A4F164-3A46-4CEE-A25C-CA523D5E42F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58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37957" tIns="137957" rIns="137957" bIns="137957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10177" y="6084000"/>
            <a:ext cx="1440001" cy="360000"/>
          </a:xfrm>
          <a:prstGeom prst="rect">
            <a:avLst/>
          </a:prstGeom>
        </p:spPr>
        <p:txBody>
          <a:bodyPr lIns="87974" tIns="43986" rIns="87974" bIns="43986"/>
          <a:lstStyle/>
          <a:p>
            <a:pPr defTabSz="875647"/>
            <a:fld id="{27FC3DAB-407D-4279-8EB6-232635B61438}" type="datetimeFigureOut">
              <a:rPr lang="en-US" sz="1900" smtClean="0">
                <a:solidFill>
                  <a:prstClr val="black"/>
                </a:solidFill>
              </a:rPr>
              <a:pPr defTabSz="875647"/>
              <a:t>9/25/2019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923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rgbClr val="292929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74" tIns="43986" rIns="87974" bIns="43986" numCol="1" anchor="t" anchorCtr="0" compatLnSpc="1">
            <a:prstTxWarp prst="textNoShape">
              <a:avLst/>
            </a:prstTxWarp>
          </a:bodyPr>
          <a:lstStyle/>
          <a:p>
            <a:pPr defTabSz="875735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74" tIns="43986" rIns="87974" bIns="43986" numCol="1" anchor="t" anchorCtr="0" compatLnSpc="1">
            <a:prstTxWarp prst="textNoShape">
              <a:avLst/>
            </a:prstTxWarp>
          </a:bodyPr>
          <a:lstStyle/>
          <a:p>
            <a:pPr defTabSz="875735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02" y="-2129240"/>
            <a:ext cx="184712" cy="384711"/>
          </a:xfrm>
          <a:prstGeom prst="rect">
            <a:avLst/>
          </a:prstGeom>
          <a:noFill/>
        </p:spPr>
        <p:txBody>
          <a:bodyPr wrap="none" lIns="87982" tIns="43990" rIns="87982" bIns="43990" rtlCol="0">
            <a:spAutoFit/>
          </a:bodyPr>
          <a:lstStyle/>
          <a:p>
            <a:pPr defTabSz="87573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376" y="14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55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38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5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36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1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89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27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65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03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  <a:p>
            <a:pPr lvl="0"/>
            <a:endParaRPr lang="en-US" dirty="0" smtClean="0"/>
          </a:p>
          <a:p>
            <a:pPr lvl="0"/>
            <a:endParaRPr lang="de-DE" dirty="0" smtClean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161" y="6152561"/>
            <a:ext cx="6828818" cy="360000"/>
          </a:xfrm>
        </p:spPr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253" y="6152561"/>
            <a:ext cx="914308" cy="360000"/>
          </a:xfrm>
        </p:spPr>
        <p:txBody>
          <a:bodyPr/>
          <a:lstStyle/>
          <a:p>
            <a:fld id="{75A4F164-3A46-4CEE-A25C-CA523D5E42F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040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4410" cy="4320000"/>
          </a:xfrm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6062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37970" tIns="137970" rIns="137970" bIns="13797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10175" y="6084000"/>
            <a:ext cx="1440001" cy="360000"/>
          </a:xfrm>
          <a:prstGeom prst="rect">
            <a:avLst/>
          </a:prstGeom>
        </p:spPr>
        <p:txBody>
          <a:bodyPr lIns="87982" tIns="43990" rIns="87982" bIns="43990"/>
          <a:lstStyle/>
          <a:p>
            <a:pPr defTabSz="875735"/>
            <a:fld id="{27FC3DAB-407D-4279-8EB6-232635B61438}" type="datetimeFigureOut">
              <a:rPr lang="en-US" sz="1900" smtClean="0">
                <a:solidFill>
                  <a:prstClr val="black"/>
                </a:solidFill>
              </a:rPr>
              <a:pPr defTabSz="875735"/>
              <a:t>9/25/2019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02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rgbClr val="292929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90" tIns="43994" rIns="87990" bIns="43994" numCol="1" anchor="t" anchorCtr="0" compatLnSpc="1">
            <a:prstTxWarp prst="textNoShape">
              <a:avLst/>
            </a:prstTxWarp>
          </a:bodyPr>
          <a:lstStyle/>
          <a:p>
            <a:pPr defTabSz="875911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87990" tIns="43994" rIns="87990" bIns="43994" numCol="1" anchor="t" anchorCtr="0" compatLnSpc="1">
            <a:prstTxWarp prst="textNoShape">
              <a:avLst/>
            </a:prstTxWarp>
          </a:bodyPr>
          <a:lstStyle/>
          <a:p>
            <a:pPr defTabSz="875911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02" y="-2129240"/>
            <a:ext cx="184712" cy="384711"/>
          </a:xfrm>
          <a:prstGeom prst="rect">
            <a:avLst/>
          </a:prstGeom>
          <a:noFill/>
        </p:spPr>
        <p:txBody>
          <a:bodyPr wrap="none" lIns="87998" tIns="43998" rIns="87998" bIns="43998" rtlCol="0">
            <a:spAutoFit/>
          </a:bodyPr>
          <a:lstStyle/>
          <a:p>
            <a:pPr defTabSz="87591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376" y="11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53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381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59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39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1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89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27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657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037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  <a:p>
            <a:pPr lvl="0"/>
            <a:endParaRPr lang="en-US" dirty="0" smtClean="0"/>
          </a:p>
          <a:p>
            <a:pPr lvl="0"/>
            <a:endParaRPr lang="de-DE" dirty="0" smtClean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161" y="6152561"/>
            <a:ext cx="6828818" cy="360000"/>
          </a:xfrm>
        </p:spPr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253" y="6152561"/>
            <a:ext cx="914308" cy="360000"/>
          </a:xfrm>
        </p:spPr>
        <p:txBody>
          <a:bodyPr/>
          <a:lstStyle/>
          <a:p>
            <a:fld id="{75A4F164-3A46-4CEE-A25C-CA523D5E42F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183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37997" tIns="137997" rIns="137997" bIns="137997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10173" y="6084000"/>
            <a:ext cx="1440001" cy="360000"/>
          </a:xfrm>
          <a:prstGeom prst="rect">
            <a:avLst/>
          </a:prstGeom>
        </p:spPr>
        <p:txBody>
          <a:bodyPr lIns="87998" tIns="43998" rIns="87998" bIns="43998"/>
          <a:lstStyle/>
          <a:p>
            <a:pPr defTabSz="875911"/>
            <a:fld id="{27FC3DAB-407D-4279-8EB6-232635B61438}" type="datetimeFigureOut">
              <a:rPr lang="en-US" sz="1900" smtClean="0">
                <a:solidFill>
                  <a:prstClr val="black"/>
                </a:solidFill>
              </a:rPr>
              <a:pPr defTabSz="875911"/>
              <a:t>9/25/2019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784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8460000" cy="4320000"/>
          </a:xfrm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714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057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" y="942477"/>
            <a:ext cx="11134410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3" y="1483952"/>
            <a:ext cx="5879612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81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5" y="410829"/>
            <a:ext cx="11134410" cy="1073123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3" y="942477"/>
            <a:ext cx="11133137" cy="541475"/>
          </a:xfrm>
        </p:spPr>
        <p:txBody>
          <a:bodyPr lIns="10798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910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200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146"/>
          <p:cNvGrpSpPr/>
          <p:nvPr userDrawn="1"/>
        </p:nvGrpSpPr>
        <p:grpSpPr>
          <a:xfrm>
            <a:off x="-1585" y="-372424"/>
            <a:ext cx="12191999" cy="7224075"/>
            <a:chOff x="-1587" y="-372423"/>
            <a:chExt cx="12192000" cy="7224074"/>
          </a:xfrm>
        </p:grpSpPr>
        <p:grpSp>
          <p:nvGrpSpPr>
            <p:cNvPr id="146" name="Gruppieren 145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43" name="Gruppieren 142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37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5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26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45" name="Gruppieren 144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42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29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0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44" name="Gruppieren 143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39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3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4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0" name="Rechteck 9"/>
            <p:cNvSpPr/>
            <p:nvPr userDrawn="1"/>
          </p:nvSpPr>
          <p:spPr>
            <a:xfrm>
              <a:off x="-1587" y="1"/>
              <a:ext cx="12192000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255" y="410829"/>
            <a:ext cx="11134410" cy="1073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255" y="1483952"/>
            <a:ext cx="11134410" cy="4321536"/>
          </a:xfrm>
          <a:prstGeom prst="rect">
            <a:avLst/>
          </a:prstGeom>
        </p:spPr>
        <p:txBody>
          <a:bodyPr vert="horz" lIns="10798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01" r:id="rId3"/>
    <p:sldLayoutId id="2147483709" r:id="rId4"/>
    <p:sldLayoutId id="2147483710" r:id="rId5"/>
    <p:sldLayoutId id="2147483681" r:id="rId6"/>
    <p:sldLayoutId id="2147483679" r:id="rId7"/>
    <p:sldLayoutId id="2147483680" r:id="rId8"/>
    <p:sldLayoutId id="2147483734" r:id="rId9"/>
    <p:sldLayoutId id="214748368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127" rtl="0" eaLnBrk="1" latinLnBrk="0" hangingPunct="1"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967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7798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0764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256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335" indent="-179335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3847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0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uppieren 135"/>
          <p:cNvGrpSpPr/>
          <p:nvPr userDrawn="1"/>
        </p:nvGrpSpPr>
        <p:grpSpPr>
          <a:xfrm>
            <a:off x="-1585" y="-372424"/>
            <a:ext cx="12191999" cy="7224075"/>
            <a:chOff x="-1587" y="-372423"/>
            <a:chExt cx="12192000" cy="7224074"/>
          </a:xfrm>
        </p:grpSpPr>
        <p:grpSp>
          <p:nvGrpSpPr>
            <p:cNvPr id="137" name="Gruppieren 136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39" name="Gruppieren 138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48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50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40" name="Gruppieren 139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45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46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7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41" name="Gruppieren 140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42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43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4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38" name="Rechteck 137"/>
            <p:cNvSpPr/>
            <p:nvPr userDrawn="1"/>
          </p:nvSpPr>
          <p:spPr>
            <a:xfrm>
              <a:off x="-1587" y="1"/>
              <a:ext cx="12192000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255" y="1483952"/>
            <a:ext cx="11134410" cy="4321536"/>
          </a:xfrm>
          <a:prstGeom prst="rect">
            <a:avLst/>
          </a:prstGeom>
        </p:spPr>
        <p:txBody>
          <a:bodyPr vert="horz" lIns="10798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255" y="410829"/>
            <a:ext cx="11134410" cy="1073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32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127" rtl="0" eaLnBrk="1" latinLnBrk="0" hangingPunct="1"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967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7798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0764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256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335" indent="-179335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3847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0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uppieren 123"/>
          <p:cNvGrpSpPr/>
          <p:nvPr userDrawn="1"/>
        </p:nvGrpSpPr>
        <p:grpSpPr>
          <a:xfrm>
            <a:off x="-1585" y="-372424"/>
            <a:ext cx="12191999" cy="7224075"/>
            <a:chOff x="-1587" y="-372423"/>
            <a:chExt cx="12192000" cy="7224074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8469852" y="-372423"/>
              <a:ext cx="3557487" cy="2031571"/>
              <a:chOff x="8469852" y="-372423"/>
              <a:chExt cx="3557487" cy="2031571"/>
            </a:xfrm>
          </p:grpSpPr>
          <p:grpSp>
            <p:nvGrpSpPr>
              <p:cNvPr id="127" name="Gruppieren 126"/>
              <p:cNvGrpSpPr/>
              <p:nvPr userDrawn="1"/>
            </p:nvGrpSpPr>
            <p:grpSpPr>
              <a:xfrm>
                <a:off x="9963722" y="-372423"/>
                <a:ext cx="2063617" cy="2031571"/>
                <a:chOff x="9963722" y="-372423"/>
                <a:chExt cx="2063617" cy="2031571"/>
              </a:xfrm>
            </p:grpSpPr>
            <p:sp>
              <p:nvSpPr>
                <p:cNvPr id="136" name="Rechteck 136"/>
                <p:cNvSpPr/>
                <p:nvPr userDrawn="1"/>
              </p:nvSpPr>
              <p:spPr>
                <a:xfrm>
                  <a:off x="10351275" y="0"/>
                  <a:ext cx="1676064" cy="129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064" h="1294816">
                      <a:moveTo>
                        <a:pt x="768328" y="1294665"/>
                      </a:moveTo>
                      <a:lnTo>
                        <a:pt x="768221" y="1294816"/>
                      </a:lnTo>
                      <a:lnTo>
                        <a:pt x="384220" y="1294741"/>
                      </a:lnTo>
                      <a:close/>
                      <a:moveTo>
                        <a:pt x="56" y="1294584"/>
                      </a:moveTo>
                      <a:lnTo>
                        <a:pt x="113" y="1294664"/>
                      </a:lnTo>
                      <a:lnTo>
                        <a:pt x="0" y="1294664"/>
                      </a:lnTo>
                      <a:close/>
                      <a:moveTo>
                        <a:pt x="908268" y="0"/>
                      </a:moveTo>
                      <a:lnTo>
                        <a:pt x="1676064" y="0"/>
                      </a:lnTo>
                      <a:lnTo>
                        <a:pt x="768385" y="1294584"/>
                      </a:lnTo>
                      <a:lnTo>
                        <a:pt x="384221" y="746988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Flussdiagramm: Daten 6"/>
                <p:cNvSpPr/>
                <p:nvPr userDrawn="1"/>
              </p:nvSpPr>
              <p:spPr>
                <a:xfrm rot="14100000">
                  <a:off x="9263120" y="328179"/>
                  <a:ext cx="2031571" cy="63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571" h="630368">
                      <a:moveTo>
                        <a:pt x="440695" y="990"/>
                      </a:moveTo>
                      <a:lnTo>
                        <a:pt x="220318" y="315588"/>
                      </a:lnTo>
                      <a:lnTo>
                        <a:pt x="440509" y="991"/>
                      </a:lnTo>
                      <a:close/>
                      <a:moveTo>
                        <a:pt x="99" y="630367"/>
                      </a:moveTo>
                      <a:lnTo>
                        <a:pt x="0" y="630368"/>
                      </a:lnTo>
                      <a:lnTo>
                        <a:pt x="65" y="630275"/>
                      </a:lnTo>
                      <a:close/>
                      <a:moveTo>
                        <a:pt x="2031571" y="0"/>
                      </a:moveTo>
                      <a:lnTo>
                        <a:pt x="1591184" y="628938"/>
                      </a:lnTo>
                      <a:lnTo>
                        <a:pt x="669011" y="629766"/>
                      </a:lnTo>
                      <a:lnTo>
                        <a:pt x="440794" y="991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8" name="Flussdiagramm: Daten 6"/>
                <p:cNvSpPr/>
                <p:nvPr userDrawn="1"/>
              </p:nvSpPr>
              <p:spPr>
                <a:xfrm rot="7500000" flipH="1">
                  <a:off x="10466464" y="886437"/>
                  <a:ext cx="668945" cy="62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45" h="629378">
                      <a:moveTo>
                        <a:pt x="220252" y="314599"/>
                      </a:moveTo>
                      <a:lnTo>
                        <a:pt x="0" y="629286"/>
                      </a:lnTo>
                      <a:lnTo>
                        <a:pt x="33" y="629378"/>
                      </a:lnTo>
                      <a:lnTo>
                        <a:pt x="668945" y="628777"/>
                      </a:lnTo>
                      <a:lnTo>
                        <a:pt x="440728" y="0"/>
                      </a:lnTo>
                      <a:lnTo>
                        <a:pt x="440630" y="0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8" name="Gruppieren 127"/>
              <p:cNvGrpSpPr/>
              <p:nvPr userDrawn="1"/>
            </p:nvGrpSpPr>
            <p:grpSpPr>
              <a:xfrm>
                <a:off x="8469852" y="-203236"/>
                <a:ext cx="1164785" cy="1176456"/>
                <a:chOff x="8469852" y="-203236"/>
                <a:chExt cx="1164785" cy="1176456"/>
              </a:xfrm>
            </p:grpSpPr>
            <p:sp>
              <p:nvSpPr>
                <p:cNvPr id="133" name="Rechteck 141"/>
                <p:cNvSpPr/>
                <p:nvPr userDrawn="1"/>
              </p:nvSpPr>
              <p:spPr>
                <a:xfrm>
                  <a:off x="8711434" y="0"/>
                  <a:ext cx="923203" cy="777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203" h="777996">
                      <a:moveTo>
                        <a:pt x="377775" y="777921"/>
                      </a:moveTo>
                      <a:lnTo>
                        <a:pt x="377723" y="777996"/>
                      </a:lnTo>
                      <a:lnTo>
                        <a:pt x="188914" y="777959"/>
                      </a:lnTo>
                      <a:close/>
                      <a:moveTo>
                        <a:pt x="27" y="777881"/>
                      </a:moveTo>
                      <a:lnTo>
                        <a:pt x="55" y="777921"/>
                      </a:lnTo>
                      <a:lnTo>
                        <a:pt x="0" y="777921"/>
                      </a:lnTo>
                      <a:close/>
                      <a:moveTo>
                        <a:pt x="545748" y="0"/>
                      </a:moveTo>
                      <a:lnTo>
                        <a:pt x="923203" y="0"/>
                      </a:lnTo>
                      <a:lnTo>
                        <a:pt x="377803" y="777882"/>
                      </a:lnTo>
                      <a:lnTo>
                        <a:pt x="188915" y="5086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4" name="Flussdiagramm: Daten 6"/>
                <p:cNvSpPr/>
                <p:nvPr userDrawn="1"/>
              </p:nvSpPr>
              <p:spPr>
                <a:xfrm rot="14100000">
                  <a:off x="8036650" y="229966"/>
                  <a:ext cx="1176456" cy="310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456" h="310052">
                      <a:moveTo>
                        <a:pt x="216683" y="598"/>
                      </a:moveTo>
                      <a:lnTo>
                        <a:pt x="108326" y="155280"/>
                      </a:lnTo>
                      <a:lnTo>
                        <a:pt x="216592" y="597"/>
                      </a:lnTo>
                      <a:close/>
                      <a:moveTo>
                        <a:pt x="49" y="310052"/>
                      </a:moveTo>
                      <a:lnTo>
                        <a:pt x="0" y="310052"/>
                      </a:lnTo>
                      <a:lnTo>
                        <a:pt x="32" y="310008"/>
                      </a:lnTo>
                      <a:close/>
                      <a:moveTo>
                        <a:pt x="1176456" y="0"/>
                      </a:moveTo>
                      <a:lnTo>
                        <a:pt x="959958" y="309190"/>
                      </a:lnTo>
                      <a:lnTo>
                        <a:pt x="328941" y="309757"/>
                      </a:lnTo>
                      <a:lnTo>
                        <a:pt x="216731" y="59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5" name="Flussdiagramm: Daten 6"/>
                <p:cNvSpPr/>
                <p:nvPr userDrawn="1"/>
              </p:nvSpPr>
              <p:spPr>
                <a:xfrm rot="7500000" flipH="1">
                  <a:off x="8768070" y="577201"/>
                  <a:ext cx="328909" cy="30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09" h="309456">
                      <a:moveTo>
                        <a:pt x="108294" y="154684"/>
                      </a:moveTo>
                      <a:lnTo>
                        <a:pt x="0" y="309410"/>
                      </a:lnTo>
                      <a:lnTo>
                        <a:pt x="16" y="309456"/>
                      </a:lnTo>
                      <a:lnTo>
                        <a:pt x="328909" y="309160"/>
                      </a:lnTo>
                      <a:lnTo>
                        <a:pt x="216699" y="0"/>
                      </a:lnTo>
                      <a:lnTo>
                        <a:pt x="216651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9" name="Gruppieren 128"/>
              <p:cNvGrpSpPr/>
              <p:nvPr userDrawn="1"/>
            </p:nvGrpSpPr>
            <p:grpSpPr>
              <a:xfrm>
                <a:off x="9790486" y="-254075"/>
                <a:ext cx="1139526" cy="1012205"/>
                <a:chOff x="9790486" y="-254075"/>
                <a:chExt cx="1139526" cy="1012205"/>
              </a:xfrm>
            </p:grpSpPr>
            <p:sp>
              <p:nvSpPr>
                <p:cNvPr id="130" name="Rechteck 138"/>
                <p:cNvSpPr/>
                <p:nvPr userDrawn="1"/>
              </p:nvSpPr>
              <p:spPr>
                <a:xfrm>
                  <a:off x="9913387" y="0"/>
                  <a:ext cx="1016625" cy="51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25" h="512124">
                      <a:moveTo>
                        <a:pt x="657647" y="511994"/>
                      </a:moveTo>
                      <a:lnTo>
                        <a:pt x="657556" y="512124"/>
                      </a:lnTo>
                      <a:lnTo>
                        <a:pt x="328872" y="512059"/>
                      </a:lnTo>
                      <a:close/>
                      <a:moveTo>
                        <a:pt x="48" y="511925"/>
                      </a:moveTo>
                      <a:lnTo>
                        <a:pt x="96" y="511994"/>
                      </a:lnTo>
                      <a:lnTo>
                        <a:pt x="0" y="511994"/>
                      </a:lnTo>
                      <a:close/>
                      <a:moveTo>
                        <a:pt x="359187" y="0"/>
                      </a:moveTo>
                      <a:lnTo>
                        <a:pt x="1016625" y="0"/>
                      </a:lnTo>
                      <a:lnTo>
                        <a:pt x="657696" y="511925"/>
                      </a:lnTo>
                      <a:lnTo>
                        <a:pt x="328872" y="43212"/>
                      </a:lnTo>
                      <a:close/>
                    </a:path>
                  </a:pathLst>
                </a:cu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de-DE"/>
                </a:p>
              </p:txBody>
            </p:sp>
            <p:sp>
              <p:nvSpPr>
                <p:cNvPr id="131" name="Flussdiagramm: Daten 6"/>
                <p:cNvSpPr/>
                <p:nvPr userDrawn="1"/>
              </p:nvSpPr>
              <p:spPr>
                <a:xfrm rot="14100000">
                  <a:off x="9553938" y="-17527"/>
                  <a:ext cx="1012205" cy="53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05" h="539109">
                      <a:moveTo>
                        <a:pt x="377213" y="396"/>
                      </a:moveTo>
                      <a:lnTo>
                        <a:pt x="188581" y="269674"/>
                      </a:lnTo>
                      <a:lnTo>
                        <a:pt x="377052" y="396"/>
                      </a:lnTo>
                      <a:close/>
                      <a:moveTo>
                        <a:pt x="86" y="539109"/>
                      </a:moveTo>
                      <a:lnTo>
                        <a:pt x="0" y="539109"/>
                      </a:lnTo>
                      <a:lnTo>
                        <a:pt x="57" y="539030"/>
                      </a:lnTo>
                      <a:close/>
                      <a:moveTo>
                        <a:pt x="1012205" y="0"/>
                      </a:moveTo>
                      <a:lnTo>
                        <a:pt x="635116" y="538539"/>
                      </a:lnTo>
                      <a:lnTo>
                        <a:pt x="572637" y="538595"/>
                      </a:lnTo>
                      <a:lnTo>
                        <a:pt x="377297" y="396"/>
                      </a:ln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32" name="Flussdiagramm: Daten 6"/>
                <p:cNvSpPr/>
                <p:nvPr userDrawn="1"/>
              </p:nvSpPr>
              <p:spPr>
                <a:xfrm rot="7500000" flipH="1">
                  <a:off x="10011983" y="162573"/>
                  <a:ext cx="572582" cy="53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82" h="538714">
                      <a:moveTo>
                        <a:pt x="188525" y="269280"/>
                      </a:moveTo>
                      <a:lnTo>
                        <a:pt x="0" y="538634"/>
                      </a:lnTo>
                      <a:lnTo>
                        <a:pt x="29" y="538714"/>
                      </a:lnTo>
                      <a:lnTo>
                        <a:pt x="572582" y="538199"/>
                      </a:lnTo>
                      <a:lnTo>
                        <a:pt x="377240" y="0"/>
                      </a:lnTo>
                      <a:lnTo>
                        <a:pt x="377156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126" name="Rechteck 125"/>
            <p:cNvSpPr/>
            <p:nvPr userDrawn="1"/>
          </p:nvSpPr>
          <p:spPr>
            <a:xfrm>
              <a:off x="-1587" y="1"/>
              <a:ext cx="12192000" cy="6851650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100000">
                  <a:schemeClr val="bg1">
                    <a:alpha val="58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255" y="410829"/>
            <a:ext cx="11134410" cy="1073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284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253" y="6076361"/>
            <a:ext cx="914308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255" y="1483952"/>
            <a:ext cx="11134410" cy="4321536"/>
          </a:xfrm>
          <a:prstGeom prst="rect">
            <a:avLst/>
          </a:prstGeom>
        </p:spPr>
        <p:txBody>
          <a:bodyPr vert="horz" lIns="10798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3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127" rtl="0" eaLnBrk="1" latinLnBrk="0" hangingPunct="1">
        <a:spcBef>
          <a:spcPct val="0"/>
        </a:spcBef>
        <a:buNone/>
        <a:defRPr lang="en-US" sz="3600" b="0" kern="1200" dirty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2967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807798" indent="-272967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080764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9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436256" indent="-177748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793335" indent="-179335" algn="l" defTabSz="91412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accent1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3847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0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2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4" algn="l" defTabSz="9141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1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1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210175" y="6084000"/>
            <a:ext cx="144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823"/>
            <a:fld id="{27FC3DAB-407D-4279-8EB6-232635B61438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5823"/>
              <a:t>9/25/2019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823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823"/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5823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60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7582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643" indent="-258643" algn="l" defTabSz="875823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9590" indent="-258643" algn="l" defTabSz="875823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387" indent="-258643" algn="l" defTabSz="875823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155" indent="-258643" algn="l" defTabSz="875823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962" indent="-258643" algn="l" defTabSz="875823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346" indent="-218991" algn="l" defTabSz="875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46226" indent="-218991" algn="l" defTabSz="875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84094" indent="-218991" algn="l" defTabSz="875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21950" indent="-218991" algn="l" defTabSz="8758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8027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5823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687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539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396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7280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65135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03014" algn="l" defTabSz="8758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1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1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210174" y="6084000"/>
            <a:ext cx="144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911"/>
            <a:fld id="{27FC3DAB-407D-4279-8EB6-232635B61438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5911"/>
              <a:t>9/25/2019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911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5911"/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5911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7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75911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669" indent="-258669" algn="l" defTabSz="87591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9658" indent="-258669" algn="l" defTabSz="87591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491" indent="-258669" algn="l" defTabSz="87591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293" indent="-258669" algn="l" defTabSz="87591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134" indent="-258669" algn="l" defTabSz="87591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586" indent="-219013" algn="l" defTabSz="8759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46510" indent="-219013" algn="l" defTabSz="8759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84422" indent="-219013" algn="l" defTabSz="8759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22322" indent="-219013" algn="l" defTabSz="8759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8071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5911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819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715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614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7543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65441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03364" algn="l" defTabSz="8759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1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01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10210171" y="6084000"/>
            <a:ext cx="1440001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6087"/>
            <a:fld id="{27FC3DAB-407D-4279-8EB6-232635B61438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6087"/>
              <a:t>9/25/2019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6087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76087"/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876087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760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21" indent="-258721" algn="l" defTabSz="87608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9794" indent="-258721" algn="l" defTabSz="87608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699" indent="-258721" algn="l" defTabSz="87608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569" indent="-258721" algn="l" defTabSz="87608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478" indent="-258721" algn="l" defTabSz="876087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9066" indent="-219057" algn="l" defTabSz="8760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078" indent="-219057" algn="l" defTabSz="8760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85078" indent="-219057" algn="l" defTabSz="8760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23066" indent="-219057" algn="l" defTabSz="8760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9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6087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083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067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052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068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055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064" algn="l" defTabSz="8760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dirty="0" smtClean="0"/>
              <a:t>PROJE YÖNETİMİNDE ÖNEMLİ İPUÇLARI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blackGray">
          <a:xfrm>
            <a:off x="1044376" y="3949701"/>
            <a:ext cx="10101664" cy="1579884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Eğitmen: </a:t>
            </a:r>
            <a:r>
              <a:rPr lang="tr-TR" dirty="0" smtClean="0"/>
              <a:t>NALAN MAÇ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5529584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842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Başlangıçta belirlenen üst seviye gereksinimleri hedefleri varsayım ve kısıtları gözden geçirin. </a:t>
            </a:r>
          </a:p>
          <a:p>
            <a:r>
              <a:rPr lang="tr-TR" sz="2800" dirty="0" smtClean="0"/>
              <a:t>Proje kapsam çizgisini belirleyin ve onaylatın</a:t>
            </a:r>
          </a:p>
          <a:p>
            <a:r>
              <a:rPr lang="tr-TR" sz="2800" dirty="0" smtClean="0"/>
              <a:t>İş paketleri </a:t>
            </a:r>
            <a:r>
              <a:rPr lang="tr-TR" sz="2800" dirty="0" err="1" smtClean="0"/>
              <a:t>kırılımı</a:t>
            </a:r>
            <a:r>
              <a:rPr lang="tr-TR" sz="2800" dirty="0" smtClean="0"/>
              <a:t> yardımı ile aktivitelere dönüştürün. </a:t>
            </a:r>
          </a:p>
          <a:p>
            <a:r>
              <a:rPr lang="tr-TR" sz="2800" dirty="0" smtClean="0"/>
              <a:t>Aktivitelerin makine ve insan kaynağını belirleyin</a:t>
            </a:r>
          </a:p>
          <a:p>
            <a:r>
              <a:rPr lang="tr-TR" sz="2800" dirty="0" smtClean="0"/>
              <a:t>Makine gibi kaynakların zamanında elinizi olmasını sağlayacak fon, planlama, yönetim desteği gibi destekleri sağlayın.  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Tedarik edilecek olan malzeme ya da ekipman dış kaynaktan sağlanacaksa bu ihtiyaçları belirleyin onun için kalite yönetim süreç grubu içerisinde yer alan prosedür ve talimatları inceleyin </a:t>
            </a:r>
          </a:p>
          <a:p>
            <a:r>
              <a:rPr lang="tr-TR" sz="2800" dirty="0" smtClean="0"/>
              <a:t>Kaynak maliyet tahminlerinde bulunun, proje bütçesine oluşturun</a:t>
            </a:r>
          </a:p>
          <a:p>
            <a:r>
              <a:rPr lang="tr-TR" sz="2800" dirty="0" smtClean="0"/>
              <a:t>Proje zaman çizelgesi temel çizgisini oluşturun ve onay alın</a:t>
            </a:r>
          </a:p>
          <a:p>
            <a:r>
              <a:rPr lang="tr-TR" sz="2800" dirty="0" smtClean="0"/>
              <a:t>Kaliteyi işin başında işin içerisinde bulundurun. </a:t>
            </a:r>
          </a:p>
          <a:p>
            <a:r>
              <a:rPr lang="tr-TR" sz="2800" dirty="0" smtClean="0"/>
              <a:t>Kaliteyi artırmak ve kalitenin maliyetinden kurtulmak için projede izlenmesi gereken süreç ve standartları belirleyin onları kalite planına yazın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Süreç analizi yapın iyileştirmesi gereken süreçleri analiz edin</a:t>
            </a:r>
          </a:p>
          <a:p>
            <a:r>
              <a:rPr lang="tr-TR" sz="2800" dirty="0" smtClean="0"/>
              <a:t>Rol ve sorumlulukların gösterildiği RACI matrisi kullanın, herkesin rolünü, yetki ve sınırını belirleyin ve bunu bilmelerini sağlayın</a:t>
            </a:r>
          </a:p>
          <a:p>
            <a:r>
              <a:rPr lang="tr-TR" sz="2800" dirty="0" smtClean="0"/>
              <a:t>İletişim planını planlayın ve düzenli gözden geçirin. </a:t>
            </a:r>
          </a:p>
          <a:p>
            <a:r>
              <a:rPr lang="tr-TR" sz="2800" dirty="0" smtClean="0"/>
              <a:t>Risk planı hazırlayın risklerinizi tanımlayın, nitel ve nicel olarak ölçün. </a:t>
            </a:r>
          </a:p>
          <a:p>
            <a:r>
              <a:rPr lang="tr-TR" sz="2800" dirty="0" smtClean="0"/>
              <a:t>Projedeki değişiklik  ve onay sürecini belirleyin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Projenizi olumlu ya da olumsuz etkileyebilecek siyasi ve politik haberleri takip edin</a:t>
            </a:r>
          </a:p>
          <a:p>
            <a:r>
              <a:rPr lang="tr-TR" sz="2800" dirty="0" smtClean="0"/>
              <a:t>Proje planınızı ve alt planlarınızı ne zaman ne şekilde ve nasıl güncelleyeceğiz konusunda prensipler belirleyin.</a:t>
            </a:r>
          </a:p>
          <a:p>
            <a:r>
              <a:rPr lang="tr-TR" sz="2800" dirty="0" smtClean="0"/>
              <a:t>Kalite standartlarınız altında belirlenen toplantı notlarını,  sorun listenizi ve kararlarınızı nasıl ve nerede tutacağınızı da kontrol edin. Projenizde bütün toplantı aksiyon ve kararları bir dosya altında toplayın. 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YÜRÜTME SÜREÇ GRUBU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YÜRÜTME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Yürütme süreç grubu işin yapıldığı yerdir. Planlama sürecindeki detay planlar proje ekibi tarafından uygulanmaya geçilir. En fazla para ve efor bu süreç grubunda harcanır.</a:t>
            </a:r>
          </a:p>
          <a:p>
            <a:r>
              <a:rPr lang="tr-TR" sz="2800" dirty="0" smtClean="0"/>
              <a:t>Teslimatlar ve iş performans verileri bu süreç grubunda ortaya çıkar</a:t>
            </a:r>
          </a:p>
          <a:p>
            <a:r>
              <a:rPr lang="tr-TR" sz="2800" dirty="0" smtClean="0"/>
              <a:t>Ekip, yürütme süreç grubunda oluşturulur, geliştirilir ve yönetilir.</a:t>
            </a:r>
          </a:p>
          <a:p>
            <a:r>
              <a:rPr lang="tr-TR" sz="2800" dirty="0" smtClean="0"/>
              <a:t>Proje yönetimi çok göründüğü gibi karmaşık değildir.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YÜRÜTME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Proje kontrol listeleri hazırlayarak  proje beklentisinin daha iyi anlaşılmasını sağlayabilirsiniz. (Bitiş tarihinin bütçesi, kalite gereksinimleri, riskleri, projenin hedefleri nelerdir? Projeyi niçin yapıyoruz? Vb)</a:t>
            </a:r>
          </a:p>
          <a:p>
            <a:r>
              <a:rPr lang="tr-TR" sz="2800" dirty="0" smtClean="0"/>
              <a:t>Proje yönetim planının herkes tarafından iyice anlaşılması gerekir. Projenin başından sonuna kadar elinizin altında bulundurun</a:t>
            </a:r>
          </a:p>
          <a:p>
            <a:r>
              <a:rPr lang="tr-TR" sz="2800" dirty="0" smtClean="0"/>
              <a:t>Projede sıkıntı yaratabilecek tarihleri belirleyin. </a:t>
            </a:r>
          </a:p>
          <a:p>
            <a:r>
              <a:rPr lang="tr-TR" sz="2800" dirty="0" smtClean="0"/>
              <a:t>Kilometre taşlarınızı, projenin teslimatlarınızı belirleyin ve listeleyin</a:t>
            </a:r>
          </a:p>
          <a:p>
            <a:r>
              <a:rPr lang="tr-TR" sz="2800" dirty="0" smtClean="0"/>
              <a:t>Eğer bir süreçte tıkanma yaşanırsa sonraki süreçlerde yaşanabilecek öngörün ve  paydaşların da bundan etkileneceğinden haberdar olmasını sağlayın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YÜRÜTME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İletişime çok önem verin iletişime gerekli zamanı ayırın. Bir proje yöneticisinin vaktinin yüzde yetmiş beşi ve %90 arası iletişim ile geçer. İletişime gerekli önemi gösterirseniz projenizin ilerleyişinin ve akışına çok daha rahat  sağlarsınız</a:t>
            </a:r>
          </a:p>
          <a:p>
            <a:r>
              <a:rPr lang="tr-TR" sz="2800" dirty="0" smtClean="0"/>
              <a:t>Paydaşlarınıza ve ekip üyelerinize kulak verin. Aktif bir   dinleyici olun. </a:t>
            </a:r>
          </a:p>
          <a:p>
            <a:r>
              <a:rPr lang="tr-TR" sz="2800" dirty="0" smtClean="0"/>
              <a:t>Sürekli bilgilerinizi güncel tutun artırın ve performans sağlayın. </a:t>
            </a:r>
          </a:p>
          <a:p>
            <a:r>
              <a:rPr lang="tr-TR" sz="2800" dirty="0" smtClean="0"/>
              <a:t>Problem çözümünü önceden belirleyin. 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YÜRÜTME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Her proje başladıktan sonra değişime maruz kalır, yeni istekler,  değişen istekler, projenizi etkiler. Kapsam dışı konuları nasıl değerlendireceğinizi, nasıl aksiyon alacağınızı belirleyin, değişiklik yönetim sürecini geliştirin</a:t>
            </a:r>
          </a:p>
          <a:p>
            <a:r>
              <a:rPr lang="tr-TR" sz="2800" dirty="0" smtClean="0"/>
              <a:t>Doğru araçlar kullanın. </a:t>
            </a:r>
          </a:p>
          <a:p>
            <a:r>
              <a:rPr lang="tr-TR" sz="2800" dirty="0" smtClean="0"/>
              <a:t>Sanal ekipleriniz ya da uluslararası bağlantılarınız varsa, saat farkı ekiplerin kültür farkı dikkate alınmalıdır</a:t>
            </a:r>
            <a:endParaRPr lang="tr-TR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İZLEME VE KONTROL SÜREÇ GRUBU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GRUBU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Başlangıç</a:t>
            </a:r>
          </a:p>
          <a:p>
            <a:pPr lvl="4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Planlama</a:t>
            </a:r>
          </a:p>
          <a:p>
            <a:pPr lvl="4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Yürütme</a:t>
            </a:r>
          </a:p>
          <a:p>
            <a:pPr lvl="4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İzleme ve Kontrol</a:t>
            </a:r>
          </a:p>
          <a:p>
            <a:pPr lvl="4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Kapanış</a:t>
            </a:r>
            <a:endParaRPr lang="tr-TR" sz="4000" dirty="0" smtClean="0"/>
          </a:p>
          <a:p>
            <a:endParaRPr lang="tr-T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tr-TR" sz="3600" dirty="0" smtClean="0">
                <a:latin typeface="+mj-lt"/>
                <a:ea typeface="+mj-ea"/>
                <a:cs typeface="+mj-cs"/>
              </a:rPr>
              <a:t>PROJELER VE SÜREÇ GRUPLARI</a:t>
            </a:r>
          </a:p>
          <a:p>
            <a:endParaRPr lang="tr-T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818" y="5529584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8669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İZLEME VE KONTROL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Planlarınızın yürütmeden gelen sonuçlarla karşılaştırılıp değerlendirildiği süreç grubu burasıdır. Proje performansının ilerlemesini izlemek, gözden geçirmek gerekirse değişiklik ve düzenleme yapmanın başlayacağı süreç grubudur.</a:t>
            </a:r>
          </a:p>
          <a:p>
            <a:r>
              <a:rPr lang="tr-TR" sz="2800" dirty="0" smtClean="0"/>
              <a:t>Bir proje aktiviteleri izlenerek  plan ve temel çizgilerle karşılaştırılır</a:t>
            </a:r>
          </a:p>
          <a:p>
            <a:r>
              <a:rPr lang="tr-TR" sz="2800" dirty="0" smtClean="0"/>
              <a:t>Değişiklikler kontrol edilir, çıkabilecek sorunlar ya düzeltilir yada önleme için aksiyon alınır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İZLEME VE KONTROL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Buradaki en önemli noktalardan bir tanesi raporların ölçülebilir olmasıdır.</a:t>
            </a:r>
          </a:p>
          <a:p>
            <a:r>
              <a:rPr lang="tr-TR" sz="2800" dirty="0" smtClean="0"/>
              <a:t>Bütçenin yüzde yirmisinin harcanması, fiziksel olarak projenin %30 unun tamamlanması, projenin 4 gün gecikmesi, toplam 600 aktivitenin iki yüzünün tamamlanması gibi ölçülebilir değerler içermeli</a:t>
            </a:r>
          </a:p>
          <a:p>
            <a:r>
              <a:rPr lang="tr-TR" sz="2800" dirty="0" smtClean="0"/>
              <a:t>Sapmalar ve gerekçeleri mutlaka belirtilmeli.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İZLEME VE KONTROL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Projelerdeki olası gecikme ve bütçe aşamalarına erken fark etmeniz daha erken önlem almanız açısından çok önemlidir.</a:t>
            </a:r>
          </a:p>
          <a:p>
            <a:r>
              <a:rPr lang="tr-TR" sz="2800" dirty="0" smtClean="0"/>
              <a:t>Daha sonra yaşanacak kaosu önlemek için stratejik noktaları önceden yakalamanız önemlidir.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8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KAPANIŞ SÜREÇ GRUBU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KAPANIŞ SÜRECİNDEKİ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Ürünün müşteriye teslim edildiği, tedarikçiden ürünün alınıp, ödemelerin yapıldığı, belgelerin güncellenip tamamlanarak, şirketin kurumsal hafızasına kaydedildiği öğrenilmiş derslerin tamamlanarak şirket yönetişim bölümüne aktarıldığı kısımdır.</a:t>
            </a:r>
          </a:p>
          <a:p>
            <a:r>
              <a:rPr lang="tr-TR" sz="2800" dirty="0" smtClean="0"/>
              <a:t>Proje yada fazın tamamlandığını resmi göstergesidir.</a:t>
            </a:r>
          </a:p>
          <a:p>
            <a:r>
              <a:rPr lang="tr-TR" sz="2800" dirty="0" smtClean="0"/>
              <a:t>Alınan dersler belgelenir</a:t>
            </a:r>
          </a:p>
          <a:p>
            <a:r>
              <a:rPr lang="tr-TR" sz="2800" dirty="0" smtClean="0"/>
              <a:t>Tüm dokümantasyon güncellenerek nihai hale getirilir ve kurum hafızasına kaldırılır arşivlenir</a:t>
            </a:r>
          </a:p>
          <a:p>
            <a:r>
              <a:rPr lang="tr-TR" sz="2800" dirty="0" smtClean="0"/>
              <a:t>Tüm tedarik faaliyetleri sonlandırılır</a:t>
            </a:r>
          </a:p>
          <a:p>
            <a:r>
              <a:rPr lang="tr-TR" sz="2800" dirty="0" smtClean="0"/>
              <a:t>Muhasebesel işlemler tamamlanır</a:t>
            </a:r>
          </a:p>
          <a:p>
            <a:r>
              <a:rPr lang="tr-TR" sz="2800" dirty="0" smtClean="0"/>
              <a:t>Ekip serbest bırakılır performansları değerlendirilir</a:t>
            </a:r>
            <a:r>
              <a:rPr lang="tr-TR" sz="2400" i="1" dirty="0" smtClean="0"/>
              <a:t/>
            </a:r>
            <a:br>
              <a:rPr lang="tr-TR" sz="2400" i="1" dirty="0" smtClean="0"/>
            </a:br>
            <a:endParaRPr lang="tr-TR" sz="2800" i="1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3610" y="2286000"/>
            <a:ext cx="7920000" cy="1709843"/>
          </a:xfrm>
        </p:spPr>
        <p:txBody>
          <a:bodyPr/>
          <a:lstStyle/>
          <a:p>
            <a:pPr lvl="0"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BAŞLANGIÇ SÜREÇ GRUBU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BAŞLANGICINDAKİ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sz="3200" dirty="0" smtClean="0"/>
              <a:t>Başlangıçta projelere doğru varsayım ve doğru kısıtla başlamak;</a:t>
            </a:r>
          </a:p>
          <a:p>
            <a:r>
              <a:rPr lang="tr-TR" sz="3200" dirty="0" smtClean="0"/>
              <a:t>Rakipler, çevre faktörleri ve benzeri projenin girişini etkileyecek faktörlerdir. Faiz oranları ve kredilerin yükselmesi</a:t>
            </a:r>
          </a:p>
          <a:p>
            <a:r>
              <a:rPr lang="tr-TR" sz="3200" dirty="0" smtClean="0"/>
              <a:t>Döviz kurlarındaki değişiklik, ürün fiyat artışları</a:t>
            </a:r>
          </a:p>
          <a:p>
            <a:r>
              <a:rPr lang="tr-TR" sz="3200" dirty="0" smtClean="0"/>
              <a:t>İstenen kaynakların mevcut olmaması</a:t>
            </a:r>
          </a:p>
          <a:p>
            <a:r>
              <a:rPr lang="tr-TR" sz="3200" dirty="0" smtClean="0"/>
              <a:t>Siyasi ve politik değişiklikler, mevzuat değişiklikleri,  teknolojik değişiklikler  vb.</a:t>
            </a:r>
          </a:p>
          <a:p>
            <a:r>
              <a:rPr lang="tr-TR" sz="3200" dirty="0" smtClean="0"/>
              <a:t>Başlangıç risklerinin iyi analiz edilmesi</a:t>
            </a:r>
          </a:p>
          <a:p>
            <a:endParaRPr lang="tr-TR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BAŞLANGICINDAKİ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tr-TR" sz="3200" dirty="0" smtClean="0"/>
              <a:t>Başlangıçta detaylardan önce hedef ve kapsamı netleşmesi oldukça önemlidir.  </a:t>
            </a:r>
          </a:p>
          <a:p>
            <a:r>
              <a:rPr lang="tr-TR" sz="3200" dirty="0" smtClean="0"/>
              <a:t>Başlangıç toplantısını doğru kişilerle doğru şekilde yapmak önemli güven duygusu yaratılamazsa ilerde problem yaratacaktır . </a:t>
            </a:r>
          </a:p>
          <a:p>
            <a:r>
              <a:rPr lang="tr-TR" sz="3200" dirty="0" smtClean="0"/>
              <a:t>Bir problemle karşılaştığınızda sıkıntıları bir an önce gidermeye çalışınız. Zamana bırakmayın problemlerle yüzleşme yöntemini tercih edin.</a:t>
            </a:r>
          </a:p>
          <a:p>
            <a:r>
              <a:rPr lang="tr-TR" sz="3200" dirty="0" smtClean="0"/>
              <a:t>Projeyi sürekli takip ediniz. </a:t>
            </a:r>
          </a:p>
          <a:p>
            <a:r>
              <a:rPr lang="tr-TR" sz="3200" dirty="0" smtClean="0"/>
              <a:t>Tüm ekibe desteğinizi sunun tüm ekipten destek almaya çalışın.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PLANLAMA SÜREÇ GRUBU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0818" y="241300"/>
            <a:ext cx="4476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09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Planlama süreç grubunda </a:t>
            </a:r>
            <a:r>
              <a:rPr lang="tr-TR" sz="2800" b="1" i="1" dirty="0" smtClean="0"/>
              <a:t>“proje yönetim planı ve yönetim planı altında tanımlanan alt planlar” </a:t>
            </a:r>
            <a:r>
              <a:rPr lang="tr-TR" sz="2800" dirty="0" smtClean="0"/>
              <a:t>bulunur. Yürütme esnasında yapılacak işler, süreçler, sıkıntı esnasında alınacak tedbirler yöntemler planlanır ve tanımlanır. </a:t>
            </a:r>
          </a:p>
          <a:p>
            <a:r>
              <a:rPr lang="tr-TR" sz="2800" dirty="0" smtClean="0"/>
              <a:t>Yürütme esnasında kullanılacak stratejiler ve taktikler betimlenir.</a:t>
            </a:r>
          </a:p>
          <a:p>
            <a:r>
              <a:rPr lang="tr-TR" sz="2800" dirty="0" smtClean="0"/>
              <a:t>Yürütme işlerin yapıldığı yerdir.  </a:t>
            </a:r>
          </a:p>
          <a:p>
            <a:r>
              <a:rPr lang="tr-TR" sz="2800" dirty="0" smtClean="0"/>
              <a:t>Hedeflerinize giden rota burada belirlenir. </a:t>
            </a:r>
            <a:r>
              <a:rPr lang="tr-TR" sz="3200" dirty="0" smtClean="0"/>
              <a:t>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Değişikliklerin nasıl takip edileceği ve onaylanacağı, yapılandırma yönetimi yani konfigürasyon yönetiminin nasıl işleyeceği yine bu süreçte belirlenir.</a:t>
            </a:r>
          </a:p>
          <a:p>
            <a:r>
              <a:rPr lang="tr-TR" sz="2800" dirty="0" smtClean="0"/>
              <a:t>Bu dönemdeki en büyük sorun şu ki; zaman harcayarak planlama yapmak insanların hoşuna gitmiyor. </a:t>
            </a:r>
          </a:p>
          <a:p>
            <a:r>
              <a:rPr lang="tr-TR" sz="2800" dirty="0" smtClean="0"/>
              <a:t>Planlama yapmadan bir projeyi yönetmek mümkün değil bunun için mutlaka zaman ve kaynak ayırın.</a:t>
            </a:r>
            <a:endParaRPr lang="tr-TR" sz="32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tr-TR" b="1" dirty="0" smtClean="0"/>
              <a:t>PROJE PLANLAMASINDA ÖNEMLİ HUSUSLAR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 bwMode="blackGray"/>
        <p:txBody>
          <a:bodyPr/>
          <a:lstStyle/>
          <a:p>
            <a:fld id="{75A4F164-3A46-4CEE-A25C-CA523D5E42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908713B3-DAA0-4451-B1AD-99BB24329B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Projenizi başarıya ulaştırmak problemleri en aza indirgemek, yapılan işi tekrar yapmak istemiyorsanız mutlaka planlama yapın.</a:t>
            </a:r>
            <a:br>
              <a:rPr lang="tr-TR" sz="2800" dirty="0" smtClean="0"/>
            </a:br>
            <a:r>
              <a:rPr lang="tr-TR" sz="2800" b="1" u="sng" dirty="0" smtClean="0"/>
              <a:t>Neler yapmalı?</a:t>
            </a:r>
          </a:p>
          <a:p>
            <a:r>
              <a:rPr lang="tr-TR" sz="2800" dirty="0" smtClean="0"/>
              <a:t>Başlatma toplantısı düzenleyin</a:t>
            </a:r>
          </a:p>
          <a:p>
            <a:r>
              <a:rPr lang="tr-TR" sz="2800" dirty="0" smtClean="0"/>
              <a:t>Tüm paydaşların proje yönetim planı üzerinde anlaştığı konusunda hemfikir olun</a:t>
            </a:r>
          </a:p>
          <a:p>
            <a:r>
              <a:rPr lang="tr-TR" sz="2800" dirty="0" smtClean="0"/>
              <a:t>Gereksinimler, kapsam, zaman, maliyet, kalite, kaynaklar, iletişim, risk, tedarik, değişiklikler, problem yönetimi, süreç analizi gibi konularda neler yapmanız gerektiğini planlayın. </a:t>
            </a:r>
          </a:p>
          <a:p>
            <a:r>
              <a:rPr lang="tr-TR" sz="2800" dirty="0" smtClean="0"/>
              <a:t>Paydaş analizi yapın.  Paydaşların planlama, yürütme, izleme ve kontrol için ne kadar zaman ayıracaklarını belirleyin</a:t>
            </a:r>
            <a:endParaRPr lang="tr-TR" sz="32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5804652"/>
            <a:ext cx="4160837" cy="1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1048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961</Words>
  <Application>Microsoft Office PowerPoint</Application>
  <PresentationFormat>Custom</PresentationFormat>
  <Paragraphs>152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Bebas Neue</vt:lpstr>
      <vt:lpstr>Calibri Light</vt:lpstr>
      <vt:lpstr>Wingdings</vt:lpstr>
      <vt:lpstr>Calibri</vt:lpstr>
      <vt:lpstr>Symbol</vt:lpstr>
      <vt:lpstr>PRESENTATIONLOAD</vt:lpstr>
      <vt:lpstr>2_PRESENTATIONLOAD</vt:lpstr>
      <vt:lpstr>1_PRESENTATIONLOAD</vt:lpstr>
      <vt:lpstr>3_PRESENTATIONLOAD</vt:lpstr>
      <vt:lpstr>4_PRESENTATIONLOAD</vt:lpstr>
      <vt:lpstr>5_PRESENTATIONLOAD</vt:lpstr>
      <vt:lpstr>PROJE YÖNETİMİNDE ÖNEMLİ İPUÇLARI</vt:lpstr>
      <vt:lpstr>Slide 2</vt:lpstr>
      <vt:lpstr>BAŞLANGIÇ SÜREÇ GRUBU</vt:lpstr>
      <vt:lpstr>PROJE BAŞLANGICINDAKİ ÖNEMLİ HUSUSLAR</vt:lpstr>
      <vt:lpstr>PROJE BAŞLANGICINDAKİ ÖNEMLİ HUSUSLAR</vt:lpstr>
      <vt:lpstr>PLANLAMA SÜREÇ GRUBU</vt:lpstr>
      <vt:lpstr>PROJE PLANLAMASINDA ÖNEMLİ HUSUSLAR</vt:lpstr>
      <vt:lpstr>PROJE PLANLAMASINDA ÖNEMLİ HUSUSLAR</vt:lpstr>
      <vt:lpstr>PROJE PLANLAMASINDA ÖNEMLİ HUSUSLAR</vt:lpstr>
      <vt:lpstr>PROJE PLANLAMASINDA ÖNEMLİ HUSUSLAR</vt:lpstr>
      <vt:lpstr>PROJE PLANLAMASINDA ÖNEMLİ HUSUSLAR</vt:lpstr>
      <vt:lpstr>PROJE PLANLAMASINDA ÖNEMLİ HUSUSLAR</vt:lpstr>
      <vt:lpstr>PROJE PLANLAMASINDA ÖNEMLİ HUSUSLAR</vt:lpstr>
      <vt:lpstr>YÜRÜTME SÜREÇ GRUBU</vt:lpstr>
      <vt:lpstr>PROJE YÜRÜTME SÜRECİNDEKİ ÖNEMLİ HUSUSLAR</vt:lpstr>
      <vt:lpstr>PROJE YÜRÜTME SÜRECİNDEKİ ÖNEMLİ HUSUSLAR</vt:lpstr>
      <vt:lpstr>PROJE YÜRÜTME SÜRECİNDEKİ ÖNEMLİ HUSUSLAR</vt:lpstr>
      <vt:lpstr>PROJE YÜRÜTME SÜRECİNDEKİ ÖNEMLİ HUSUSLAR</vt:lpstr>
      <vt:lpstr>İZLEME VE KONTROL SÜREÇ GRUBU SÜREÇ GRUBU</vt:lpstr>
      <vt:lpstr>İZLEME VE KONTROL SÜRECİNDEKİ ÖNEMLİ HUSUSLAR</vt:lpstr>
      <vt:lpstr>İZLEME VE KONTROL SÜRECİNDEKİ ÖNEMLİ HUSUSLAR</vt:lpstr>
      <vt:lpstr>İZLEME VE KONTROL SÜRECİNDEKİ ÖNEMLİ HUSUSLAR</vt:lpstr>
      <vt:lpstr>KAPANIŞ SÜREÇ GRUBU</vt:lpstr>
      <vt:lpstr>KAPANIŞ SÜRECİNDEKİ ÖNEMLİ HUSUSLAR</vt:lpstr>
      <vt:lpstr>TEŞEKKÜRLER</vt:lpstr>
    </vt:vector>
  </TitlesOfParts>
  <Company>PresentationLoad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</dc:title>
  <dc:creator>PresentationLoad</dc:creator>
  <cp:keywords/>
  <dc:description>PresentationLoad.com</dc:description>
  <cp:lastModifiedBy>NalanMac</cp:lastModifiedBy>
  <cp:revision>1176</cp:revision>
  <dcterms:created xsi:type="dcterms:W3CDTF">2010-05-21T10:35:54Z</dcterms:created>
  <dcterms:modified xsi:type="dcterms:W3CDTF">2019-09-25T11:01:28Z</dcterms:modified>
  <cp:category/>
</cp:coreProperties>
</file>